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850" r:id="rId2"/>
  </p:sldMasterIdLst>
  <p:notesMasterIdLst>
    <p:notesMasterId r:id="rId23"/>
  </p:notesMasterIdLst>
  <p:handoutMasterIdLst>
    <p:handoutMasterId r:id="rId24"/>
  </p:handoutMasterIdLst>
  <p:sldIdLst>
    <p:sldId id="356" r:id="rId3"/>
    <p:sldId id="662" r:id="rId4"/>
    <p:sldId id="659" r:id="rId5"/>
    <p:sldId id="643" r:id="rId6"/>
    <p:sldId id="664" r:id="rId7"/>
    <p:sldId id="646" r:id="rId8"/>
    <p:sldId id="663" r:id="rId9"/>
    <p:sldId id="648" r:id="rId10"/>
    <p:sldId id="644" r:id="rId11"/>
    <p:sldId id="647" r:id="rId12"/>
    <p:sldId id="651" r:id="rId13"/>
    <p:sldId id="665" r:id="rId14"/>
    <p:sldId id="666" r:id="rId15"/>
    <p:sldId id="661" r:id="rId16"/>
    <p:sldId id="660" r:id="rId17"/>
    <p:sldId id="658" r:id="rId18"/>
    <p:sldId id="655" r:id="rId19"/>
    <p:sldId id="656" r:id="rId20"/>
    <p:sldId id="653" r:id="rId21"/>
    <p:sldId id="657" r:id="rId22"/>
  </p:sldIdLst>
  <p:sldSz cx="9144000" cy="5143500" type="screen16x9"/>
  <p:notesSz cx="9872663"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141">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F26"/>
    <a:srgbClr val="509E2F"/>
    <a:srgbClr val="F78835"/>
    <a:srgbClr val="FFE471"/>
    <a:srgbClr val="FFCC00"/>
    <a:srgbClr val="000000"/>
    <a:srgbClr val="FCE4E0"/>
    <a:srgbClr val="ED6751"/>
    <a:srgbClr val="ED6B55"/>
    <a:srgbClr val="E946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47" autoAdjust="0"/>
    <p:restoredTop sz="93594" autoAdjust="0"/>
  </p:normalViewPr>
  <p:slideViewPr>
    <p:cSldViewPr>
      <p:cViewPr>
        <p:scale>
          <a:sx n="90" d="100"/>
          <a:sy n="90" d="100"/>
        </p:scale>
        <p:origin x="-716" y="-56"/>
      </p:cViewPr>
      <p:guideLst>
        <p:guide orient="horz" pos="3141"/>
        <p:guide orient="horz" pos="1620"/>
        <p:guide pos="2880"/>
      </p:guideLst>
    </p:cSldViewPr>
  </p:slideViewPr>
  <p:notesTextViewPr>
    <p:cViewPr>
      <p:scale>
        <a:sx n="1" d="1"/>
        <a:sy n="1" d="1"/>
      </p:scale>
      <p:origin x="0" y="0"/>
    </p:cViewPr>
  </p:notesTextViewPr>
  <p:sorterViewPr>
    <p:cViewPr>
      <p:scale>
        <a:sx n="143" d="100"/>
        <a:sy n="143"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77135" cy="34026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5593177" y="0"/>
            <a:ext cx="4277135" cy="340265"/>
          </a:xfrm>
          <a:prstGeom prst="rect">
            <a:avLst/>
          </a:prstGeom>
        </p:spPr>
        <p:txBody>
          <a:bodyPr vert="horz" lIns="91440" tIns="45720" rIns="91440" bIns="45720" rtlCol="0"/>
          <a:lstStyle>
            <a:lvl1pPr algn="r">
              <a:defRPr sz="1200"/>
            </a:lvl1pPr>
          </a:lstStyle>
          <a:p>
            <a:fld id="{34780E23-1EA5-48FD-AA05-30981AAC70EE}" type="datetimeFigureOut">
              <a:rPr lang="en-IN" smtClean="0"/>
              <a:t>21-03-2018</a:t>
            </a:fld>
            <a:endParaRPr lang="en-IN"/>
          </a:p>
        </p:txBody>
      </p:sp>
      <p:sp>
        <p:nvSpPr>
          <p:cNvPr id="4" name="Footer Placeholder 3"/>
          <p:cNvSpPr>
            <a:spLocks noGrp="1"/>
          </p:cNvSpPr>
          <p:nvPr>
            <p:ph type="ftr" sz="quarter" idx="2"/>
          </p:nvPr>
        </p:nvSpPr>
        <p:spPr>
          <a:xfrm>
            <a:off x="1" y="6456324"/>
            <a:ext cx="4277135" cy="340264"/>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5593177" y="6456324"/>
            <a:ext cx="4277135" cy="340264"/>
          </a:xfrm>
          <a:prstGeom prst="rect">
            <a:avLst/>
          </a:prstGeom>
        </p:spPr>
        <p:txBody>
          <a:bodyPr vert="horz" lIns="91440" tIns="45720" rIns="91440" bIns="45720" rtlCol="0" anchor="b"/>
          <a:lstStyle>
            <a:lvl1pPr algn="r">
              <a:defRPr sz="1200"/>
            </a:lvl1pPr>
          </a:lstStyle>
          <a:p>
            <a:fld id="{45FD0344-9EA6-4A53-8921-6B0B46047FF1}" type="slidenum">
              <a:rPr lang="en-IN" smtClean="0"/>
              <a:t>‹#›</a:t>
            </a:fld>
            <a:endParaRPr lang="en-IN"/>
          </a:p>
        </p:txBody>
      </p:sp>
    </p:spTree>
    <p:extLst>
      <p:ext uri="{BB962C8B-B14F-4D97-AF65-F5344CB8AC3E}">
        <p14:creationId xmlns:p14="http://schemas.microsoft.com/office/powerpoint/2010/main" val="649463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8154" cy="33988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592225" y="0"/>
            <a:ext cx="4278154" cy="339883"/>
          </a:xfrm>
          <a:prstGeom prst="rect">
            <a:avLst/>
          </a:prstGeom>
        </p:spPr>
        <p:txBody>
          <a:bodyPr vert="horz" lIns="91440" tIns="45720" rIns="91440" bIns="45720" rtlCol="0"/>
          <a:lstStyle>
            <a:lvl1pPr algn="r">
              <a:defRPr sz="1200"/>
            </a:lvl1pPr>
          </a:lstStyle>
          <a:p>
            <a:fld id="{06CB4334-0D2A-44A4-AEAA-A08FEA28B72C}" type="datetimeFigureOut">
              <a:rPr lang="en-US" smtClean="0"/>
              <a:t>3/21/2018</a:t>
            </a:fld>
            <a:endParaRPr lang="en-US" dirty="0"/>
          </a:p>
        </p:txBody>
      </p:sp>
      <p:sp>
        <p:nvSpPr>
          <p:cNvPr id="4" name="Slide Image Placeholder 3"/>
          <p:cNvSpPr>
            <a:spLocks noGrp="1" noRot="1" noChangeAspect="1"/>
          </p:cNvSpPr>
          <p:nvPr>
            <p:ph type="sldImg" idx="2"/>
          </p:nvPr>
        </p:nvSpPr>
        <p:spPr>
          <a:xfrm>
            <a:off x="2670175" y="509588"/>
            <a:ext cx="4532313" cy="254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87267" y="3228896"/>
            <a:ext cx="7898130" cy="305895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456612"/>
            <a:ext cx="4278154" cy="33988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592225" y="6456612"/>
            <a:ext cx="4278154" cy="339883"/>
          </a:xfrm>
          <a:prstGeom prst="rect">
            <a:avLst/>
          </a:prstGeom>
        </p:spPr>
        <p:txBody>
          <a:bodyPr vert="horz" lIns="91440" tIns="45720" rIns="91440" bIns="45720" rtlCol="0" anchor="b"/>
          <a:lstStyle>
            <a:lvl1pPr algn="r">
              <a:defRPr sz="1200"/>
            </a:lvl1pPr>
          </a:lstStyle>
          <a:p>
            <a:fld id="{B9B007DB-68A0-416E-90F3-89A75A162A8E}" type="slidenum">
              <a:rPr lang="en-US" smtClean="0"/>
              <a:t>‹#›</a:t>
            </a:fld>
            <a:endParaRPr lang="en-US" dirty="0"/>
          </a:p>
        </p:txBody>
      </p:sp>
    </p:spTree>
    <p:extLst>
      <p:ext uri="{BB962C8B-B14F-4D97-AF65-F5344CB8AC3E}">
        <p14:creationId xmlns:p14="http://schemas.microsoft.com/office/powerpoint/2010/main" val="3290176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C9967A2-42A8-E743-AE7F-4D2C89F00432}" type="slidenum">
              <a:rPr lang="en-US" smtClean="0"/>
              <a:t>1</a:t>
            </a:fld>
            <a:endParaRPr lang="en-US" dirty="0"/>
          </a:p>
        </p:txBody>
      </p:sp>
    </p:spTree>
    <p:extLst>
      <p:ext uri="{BB962C8B-B14F-4D97-AF65-F5344CB8AC3E}">
        <p14:creationId xmlns:p14="http://schemas.microsoft.com/office/powerpoint/2010/main" val="801034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B007DB-68A0-416E-90F3-89A75A162A8E}" type="slidenum">
              <a:rPr lang="en-US" smtClean="0"/>
              <a:t>3</a:t>
            </a:fld>
            <a:endParaRPr lang="en-US" dirty="0"/>
          </a:p>
        </p:txBody>
      </p:sp>
    </p:spTree>
    <p:extLst>
      <p:ext uri="{BB962C8B-B14F-4D97-AF65-F5344CB8AC3E}">
        <p14:creationId xmlns:p14="http://schemas.microsoft.com/office/powerpoint/2010/main" val="1733467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BA157-9D41-4192-89B5-A119931B0F25}" type="slidenum">
              <a:rPr lang="en-US" smtClean="0"/>
              <a:pPr/>
              <a:t>4</a:t>
            </a:fld>
            <a:endParaRPr lang="en-US" dirty="0"/>
          </a:p>
        </p:txBody>
      </p:sp>
    </p:spTree>
    <p:extLst>
      <p:ext uri="{BB962C8B-B14F-4D97-AF65-F5344CB8AC3E}">
        <p14:creationId xmlns:p14="http://schemas.microsoft.com/office/powerpoint/2010/main" val="2528080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9B007DB-68A0-416E-90F3-89A75A162A8E}" type="slidenum">
              <a:rPr lang="en-US" smtClean="0"/>
              <a:t>6</a:t>
            </a:fld>
            <a:endParaRPr lang="en-US" dirty="0"/>
          </a:p>
        </p:txBody>
      </p:sp>
    </p:spTree>
    <p:extLst>
      <p:ext uri="{BB962C8B-B14F-4D97-AF65-F5344CB8AC3E}">
        <p14:creationId xmlns:p14="http://schemas.microsoft.com/office/powerpoint/2010/main" val="1993682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9B007DB-68A0-416E-90F3-89A75A162A8E}" type="slidenum">
              <a:rPr lang="en-US" smtClean="0"/>
              <a:t>7</a:t>
            </a:fld>
            <a:endParaRPr lang="en-US" dirty="0"/>
          </a:p>
        </p:txBody>
      </p:sp>
    </p:spTree>
    <p:extLst>
      <p:ext uri="{BB962C8B-B14F-4D97-AF65-F5344CB8AC3E}">
        <p14:creationId xmlns:p14="http://schemas.microsoft.com/office/powerpoint/2010/main" val="458126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B007DB-68A0-416E-90F3-89A75A162A8E}" type="slidenum">
              <a:rPr lang="en-US" smtClean="0"/>
              <a:t>14</a:t>
            </a:fld>
            <a:endParaRPr lang="en-US" dirty="0"/>
          </a:p>
        </p:txBody>
      </p:sp>
    </p:spTree>
    <p:extLst>
      <p:ext uri="{BB962C8B-B14F-4D97-AF65-F5344CB8AC3E}">
        <p14:creationId xmlns:p14="http://schemas.microsoft.com/office/powerpoint/2010/main" val="854476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35" name="Content Placeholder 17"/>
          <p:cNvSpPr>
            <a:spLocks noGrp="1"/>
          </p:cNvSpPr>
          <p:nvPr>
            <p:ph sz="quarter" idx="19" hasCustomPrompt="1"/>
          </p:nvPr>
        </p:nvSpPr>
        <p:spPr>
          <a:xfrm>
            <a:off x="455298" y="2294025"/>
            <a:ext cx="8229600" cy="307777"/>
          </a:xfrm>
        </p:spPr>
        <p:txBody>
          <a:bodyPr lIns="0" tIns="0" rIns="0" bIns="0">
            <a:spAutoFit/>
          </a:bodyPr>
          <a:lstStyle>
            <a:lvl1pPr marL="0" indent="0">
              <a:buNone/>
              <a:defRPr sz="2000">
                <a:solidFill>
                  <a:srgbClr val="000000"/>
                </a:solidFill>
                <a:latin typeface="Arial"/>
                <a:cs typeface="Arial"/>
              </a:defRPr>
            </a:lvl1pPr>
          </a:lstStyle>
          <a:p>
            <a:pPr lvl="0"/>
            <a:r>
              <a:rPr lang="en-US" dirty="0"/>
              <a:t>Master Subtitle</a:t>
            </a:r>
          </a:p>
        </p:txBody>
      </p:sp>
      <p:sp>
        <p:nvSpPr>
          <p:cNvPr id="20" name="Content Placeholder 14"/>
          <p:cNvSpPr>
            <a:spLocks noGrp="1"/>
          </p:cNvSpPr>
          <p:nvPr>
            <p:ph sz="quarter" idx="28" hasCustomPrompt="1"/>
          </p:nvPr>
        </p:nvSpPr>
        <p:spPr>
          <a:xfrm>
            <a:off x="455298" y="1546947"/>
            <a:ext cx="8229600" cy="677108"/>
          </a:xfrm>
        </p:spPr>
        <p:txBody>
          <a:bodyPr lIns="0" tIns="0" rIns="0" bIns="0" anchor="t" anchorCtr="0">
            <a:spAutoFit/>
          </a:bodyPr>
          <a:lstStyle>
            <a:lvl1pPr marL="0" indent="0">
              <a:buNone/>
              <a:defRPr sz="4400" baseline="0">
                <a:solidFill>
                  <a:schemeClr val="accent1"/>
                </a:solidFill>
                <a:latin typeface="Arial"/>
                <a:cs typeface="Arial"/>
              </a:defRPr>
            </a:lvl1pPr>
            <a:lvl2pPr marL="457200" indent="0">
              <a:buNone/>
              <a:defRPr sz="4800">
                <a:solidFill>
                  <a:srgbClr val="F28900"/>
                </a:solidFill>
              </a:defRPr>
            </a:lvl2pPr>
          </a:lstStyle>
          <a:p>
            <a:pPr lvl="0"/>
            <a:r>
              <a:rPr lang="en-US" dirty="0"/>
              <a:t>Master Title</a:t>
            </a:r>
          </a:p>
        </p:txBody>
      </p:sp>
      <p:sp>
        <p:nvSpPr>
          <p:cNvPr id="8" name="Text Placeholder 19"/>
          <p:cNvSpPr>
            <a:spLocks noGrp="1"/>
          </p:cNvSpPr>
          <p:nvPr>
            <p:ph type="body" sz="quarter" idx="29" hasCustomPrompt="1"/>
          </p:nvPr>
        </p:nvSpPr>
        <p:spPr>
          <a:xfrm>
            <a:off x="5568447" y="3733372"/>
            <a:ext cx="3116452" cy="598460"/>
          </a:xfrm>
        </p:spPr>
        <p:txBody>
          <a:bodyPr lIns="0" tIns="0" rIns="0" bIns="0" anchor="ctr" anchorCtr="0">
            <a:normAutofit/>
          </a:bodyPr>
          <a:lstStyle>
            <a:lvl1pPr marL="0" marR="0" indent="0" algn="l" defTabSz="457200" rtl="0" eaLnBrk="1" fontAlgn="auto" latinLnBrk="0" hangingPunct="1">
              <a:lnSpc>
                <a:spcPct val="100000"/>
              </a:lnSpc>
              <a:spcBef>
                <a:spcPts val="0"/>
              </a:spcBef>
              <a:spcAft>
                <a:spcPts val="0"/>
              </a:spcAft>
              <a:buClrTx/>
              <a:buSzPct val="100000"/>
              <a:buFont typeface="Arial"/>
              <a:buNone/>
              <a:tabLst/>
              <a:defRPr sz="1400" baseline="0">
                <a:solidFill>
                  <a:schemeClr val="accent2"/>
                </a:solidFill>
                <a:latin typeface="Arial"/>
                <a:cs typeface="Arial"/>
              </a:defRPr>
            </a:lvl1pPr>
            <a:lvl2pPr marL="457200" indent="0">
              <a:buNone/>
              <a:defRPr sz="1400">
                <a:solidFill>
                  <a:srgbClr val="6D6E71"/>
                </a:solidFill>
                <a:latin typeface="NimbusSanLig"/>
                <a:cs typeface="NimbusSanLig"/>
              </a:defRPr>
            </a:lvl2pPr>
            <a:lvl3pPr marL="914400" indent="0">
              <a:buNone/>
              <a:defRPr sz="1400">
                <a:solidFill>
                  <a:srgbClr val="6D6E71"/>
                </a:solidFill>
                <a:latin typeface="NimbusSanLig"/>
                <a:cs typeface="NimbusSanLig"/>
              </a:defRPr>
            </a:lvl3pPr>
            <a:lvl4pPr marL="1371600" indent="0">
              <a:buNone/>
              <a:defRPr sz="1400">
                <a:solidFill>
                  <a:srgbClr val="6D6E71"/>
                </a:solidFill>
                <a:latin typeface="NimbusSanLig"/>
                <a:cs typeface="NimbusSanLig"/>
              </a:defRPr>
            </a:lvl4pPr>
            <a:lvl5pPr marL="1828800" indent="0">
              <a:buNone/>
              <a:defRPr sz="1400">
                <a:solidFill>
                  <a:srgbClr val="6D6E71"/>
                </a:solidFill>
                <a:latin typeface="NimbusSanLig"/>
                <a:cs typeface="NimbusSanLig"/>
              </a:defRPr>
            </a:lvl5pPr>
          </a:lstStyle>
          <a:p>
            <a:pPr lvl="0"/>
            <a:r>
              <a:rPr lang="en-US" dirty="0"/>
              <a:t>Title</a:t>
            </a:r>
          </a:p>
          <a:p>
            <a:pPr lvl="0"/>
            <a:r>
              <a:rPr lang="en-US" dirty="0"/>
              <a:t>Department</a:t>
            </a:r>
          </a:p>
          <a:p>
            <a:pPr lvl="0"/>
            <a:r>
              <a:rPr lang="en-US" dirty="0"/>
              <a:t>Date</a:t>
            </a:r>
          </a:p>
        </p:txBody>
      </p:sp>
      <p:sp>
        <p:nvSpPr>
          <p:cNvPr id="9" name="Text Placeholder 19"/>
          <p:cNvSpPr>
            <a:spLocks noGrp="1"/>
          </p:cNvSpPr>
          <p:nvPr>
            <p:ph type="body" sz="quarter" idx="32" hasCustomPrompt="1"/>
          </p:nvPr>
        </p:nvSpPr>
        <p:spPr>
          <a:xfrm>
            <a:off x="5568447" y="3509284"/>
            <a:ext cx="3116452" cy="171450"/>
          </a:xfrm>
        </p:spPr>
        <p:txBody>
          <a:bodyPr lIns="0" tIns="0" rIns="0" bIns="0" anchor="ctr" anchorCtr="0">
            <a:normAutofit/>
          </a:bodyPr>
          <a:lstStyle>
            <a:lvl1pPr marL="0" indent="0">
              <a:buNone/>
              <a:defRPr sz="1400" b="1" i="0" baseline="0">
                <a:solidFill>
                  <a:schemeClr val="tx1"/>
                </a:solidFill>
                <a:latin typeface="Arial"/>
                <a:cs typeface="Arial"/>
              </a:defRPr>
            </a:lvl1pPr>
            <a:lvl2pPr marL="457200" indent="0">
              <a:buNone/>
              <a:defRPr sz="1400">
                <a:solidFill>
                  <a:srgbClr val="6D6E71"/>
                </a:solidFill>
                <a:latin typeface="NimbusSanLig"/>
                <a:cs typeface="NimbusSanLig"/>
              </a:defRPr>
            </a:lvl2pPr>
            <a:lvl3pPr marL="914400" indent="0">
              <a:buNone/>
              <a:defRPr sz="1400">
                <a:solidFill>
                  <a:srgbClr val="6D6E71"/>
                </a:solidFill>
                <a:latin typeface="NimbusSanLig"/>
                <a:cs typeface="NimbusSanLig"/>
              </a:defRPr>
            </a:lvl3pPr>
            <a:lvl4pPr marL="1371600" indent="0">
              <a:buNone/>
              <a:defRPr sz="1400">
                <a:solidFill>
                  <a:srgbClr val="6D6E71"/>
                </a:solidFill>
                <a:latin typeface="NimbusSanLig"/>
                <a:cs typeface="NimbusSanLig"/>
              </a:defRPr>
            </a:lvl4pPr>
            <a:lvl5pPr marL="1828800" indent="0">
              <a:buNone/>
              <a:defRPr sz="1400">
                <a:solidFill>
                  <a:srgbClr val="6D6E71"/>
                </a:solidFill>
                <a:latin typeface="NimbusSanLig"/>
                <a:cs typeface="NimbusSanLig"/>
              </a:defRPr>
            </a:lvl5pPr>
          </a:lstStyle>
          <a:p>
            <a:pPr lvl="0"/>
            <a:r>
              <a:rPr lang="en-US" dirty="0"/>
              <a:t>Name</a:t>
            </a:r>
          </a:p>
        </p:txBody>
      </p:sp>
    </p:spTree>
    <p:extLst>
      <p:ext uri="{BB962C8B-B14F-4D97-AF65-F5344CB8AC3E}">
        <p14:creationId xmlns:p14="http://schemas.microsoft.com/office/powerpoint/2010/main" val="94298578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titl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6" name="Slide Number Placeholder 5"/>
          <p:cNvSpPr>
            <a:spLocks noGrp="1"/>
          </p:cNvSpPr>
          <p:nvPr>
            <p:ph type="sldNum" sz="quarter" idx="12"/>
          </p:nvPr>
        </p:nvSpPr>
        <p:spPr/>
        <p:txBody>
          <a:bodyPr/>
          <a:lstStyle/>
          <a:p>
            <a:fld id="{F423676F-067C-8441-A842-3E2880A8BBE4}" type="slidenum">
              <a:rPr lang="en-US" smtClean="0"/>
              <a:pPr/>
              <a:t>‹#›</a:t>
            </a:fld>
            <a:endParaRPr lang="en-US" dirty="0"/>
          </a:p>
        </p:txBody>
      </p:sp>
      <p:sp>
        <p:nvSpPr>
          <p:cNvPr id="8" name="Content Placeholder 2"/>
          <p:cNvSpPr>
            <a:spLocks noGrp="1"/>
          </p:cNvSpPr>
          <p:nvPr>
            <p:ph idx="13"/>
          </p:nvPr>
        </p:nvSpPr>
        <p:spPr>
          <a:xfrm>
            <a:off x="343883" y="1311505"/>
            <a:ext cx="8458200" cy="3283118"/>
          </a:xfrm>
        </p:spPr>
        <p:txBody>
          <a:bodyPr lIns="0" tIns="0" rIns="0" bIns="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7"/>
          <p:cNvSpPr>
            <a:spLocks noGrp="1"/>
          </p:cNvSpPr>
          <p:nvPr>
            <p:ph sz="quarter" idx="19" hasCustomPrompt="1"/>
          </p:nvPr>
        </p:nvSpPr>
        <p:spPr>
          <a:xfrm>
            <a:off x="343883" y="765427"/>
            <a:ext cx="8458200" cy="338554"/>
          </a:xfrm>
        </p:spPr>
        <p:txBody>
          <a:bodyPr wrap="square" lIns="0" tIns="0" rIns="0" bIns="0">
            <a:spAutoFit/>
          </a:bodyPr>
          <a:lstStyle>
            <a:lvl1pPr marL="0" indent="0">
              <a:buNone/>
              <a:defRPr sz="2200">
                <a:solidFill>
                  <a:schemeClr val="tx1"/>
                </a:solidFill>
                <a:latin typeface="Arial"/>
                <a:cs typeface="Arial"/>
              </a:defRPr>
            </a:lvl1pPr>
          </a:lstStyle>
          <a:p>
            <a:pPr lvl="0"/>
            <a:r>
              <a:rPr lang="en-US" dirty="0"/>
              <a:t>Slide Subtitle</a:t>
            </a:r>
          </a:p>
        </p:txBody>
      </p:sp>
    </p:spTree>
    <p:extLst>
      <p:ext uri="{BB962C8B-B14F-4D97-AF65-F5344CB8AC3E}">
        <p14:creationId xmlns:p14="http://schemas.microsoft.com/office/powerpoint/2010/main" val="204355386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50-50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3884" y="892973"/>
            <a:ext cx="4137660" cy="3701653"/>
          </a:xfrm>
        </p:spPr>
        <p:txBody>
          <a:bodyPr lIns="0" tIns="0" rIns="0" bIns="0">
            <a:noAutofit/>
          </a:bodyPr>
          <a:lstStyle>
            <a:lvl1pPr marL="182880" indent="-182880">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8" name="Slide Number Placeholder 7"/>
          <p:cNvSpPr>
            <a:spLocks noGrp="1"/>
          </p:cNvSpPr>
          <p:nvPr>
            <p:ph type="sldNum" sz="quarter" idx="10"/>
          </p:nvPr>
        </p:nvSpPr>
        <p:spPr/>
        <p:txBody>
          <a:bodyPr/>
          <a:lstStyle/>
          <a:p>
            <a:fld id="{F423676F-067C-8441-A842-3E2880A8BBE4}" type="slidenum">
              <a:rPr lang="en-US" smtClean="0"/>
              <a:pPr/>
              <a:t>‹#›</a:t>
            </a:fld>
            <a:endParaRPr lang="en-US" dirty="0"/>
          </a:p>
        </p:txBody>
      </p:sp>
      <p:sp>
        <p:nvSpPr>
          <p:cNvPr id="11" name="Content Placeholder 2"/>
          <p:cNvSpPr>
            <a:spLocks noGrp="1"/>
          </p:cNvSpPr>
          <p:nvPr>
            <p:ph sz="half" idx="11"/>
          </p:nvPr>
        </p:nvSpPr>
        <p:spPr>
          <a:xfrm>
            <a:off x="4664423" y="892973"/>
            <a:ext cx="4137660" cy="3701653"/>
          </a:xfrm>
        </p:spPr>
        <p:txBody>
          <a:bodyPr lIns="0" tIns="0" rIns="0" bIns="0">
            <a:noAutofit/>
          </a:bodyPr>
          <a:lstStyle>
            <a:lvl1pPr marL="342900" indent="-342900">
              <a:buFont typeface="Arial"/>
              <a:buChar cha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itle 1"/>
          <p:cNvSpPr>
            <a:spLocks noGrp="1"/>
          </p:cNvSpPr>
          <p:nvPr>
            <p:ph type="title" hasCustomPrompt="1"/>
          </p:nvPr>
        </p:nvSpPr>
        <p:spPr>
          <a:xfrm>
            <a:off x="343883" y="210498"/>
            <a:ext cx="8458200" cy="546520"/>
          </a:xfrm>
        </p:spPr>
        <p:txBody>
          <a:bodyPr/>
          <a:lstStyle/>
          <a:p>
            <a:r>
              <a:rPr lang="en-US" dirty="0"/>
              <a:t>Slide Title</a:t>
            </a:r>
          </a:p>
        </p:txBody>
      </p:sp>
    </p:spTree>
    <p:extLst>
      <p:ext uri="{BB962C8B-B14F-4D97-AF65-F5344CB8AC3E}">
        <p14:creationId xmlns:p14="http://schemas.microsoft.com/office/powerpoint/2010/main" val="117254298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ubtitle, 50-50 Columns  ">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F423676F-067C-8441-A842-3E2880A8BBE4}" type="slidenum">
              <a:rPr lang="en-US" smtClean="0"/>
              <a:pPr/>
              <a:t>‹#›</a:t>
            </a:fld>
            <a:endParaRPr lang="en-US" dirty="0"/>
          </a:p>
        </p:txBody>
      </p:sp>
      <p:sp>
        <p:nvSpPr>
          <p:cNvPr id="10" name="Content Placeholder 2"/>
          <p:cNvSpPr>
            <a:spLocks noGrp="1"/>
          </p:cNvSpPr>
          <p:nvPr>
            <p:ph sz="half" idx="1"/>
          </p:nvPr>
        </p:nvSpPr>
        <p:spPr>
          <a:xfrm>
            <a:off x="343884" y="1311509"/>
            <a:ext cx="4137660" cy="3283117"/>
          </a:xfrm>
        </p:spPr>
        <p:txBody>
          <a:bodyPr lIns="0" tIns="0" rIns="0" bIns="0">
            <a:no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2" name="Content Placeholder 2"/>
          <p:cNvSpPr>
            <a:spLocks noGrp="1"/>
          </p:cNvSpPr>
          <p:nvPr>
            <p:ph sz="half" idx="11"/>
          </p:nvPr>
        </p:nvSpPr>
        <p:spPr>
          <a:xfrm>
            <a:off x="4664423" y="1311509"/>
            <a:ext cx="4137660" cy="3283117"/>
          </a:xfrm>
        </p:spPr>
        <p:txBody>
          <a:bodyPr lIns="0" tIns="0" rIns="0" bIns="0">
            <a:no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9" name="Title 1"/>
          <p:cNvSpPr>
            <a:spLocks noGrp="1"/>
          </p:cNvSpPr>
          <p:nvPr>
            <p:ph type="title" hasCustomPrompt="1"/>
          </p:nvPr>
        </p:nvSpPr>
        <p:spPr>
          <a:xfrm>
            <a:off x="343883" y="210498"/>
            <a:ext cx="8458200" cy="546520"/>
          </a:xfrm>
        </p:spPr>
        <p:txBody>
          <a:bodyPr/>
          <a:lstStyle/>
          <a:p>
            <a:r>
              <a:rPr lang="en-US" dirty="0"/>
              <a:t>Slide Title</a:t>
            </a:r>
          </a:p>
        </p:txBody>
      </p:sp>
      <p:sp>
        <p:nvSpPr>
          <p:cNvPr id="13" name="Content Placeholder 17"/>
          <p:cNvSpPr>
            <a:spLocks noGrp="1"/>
          </p:cNvSpPr>
          <p:nvPr>
            <p:ph sz="quarter" idx="19" hasCustomPrompt="1"/>
          </p:nvPr>
        </p:nvSpPr>
        <p:spPr>
          <a:xfrm>
            <a:off x="343883" y="765427"/>
            <a:ext cx="8458200" cy="338554"/>
          </a:xfrm>
        </p:spPr>
        <p:txBody>
          <a:bodyPr wrap="square" lIns="0" tIns="0" rIns="0" bIns="0">
            <a:spAutoFit/>
          </a:bodyPr>
          <a:lstStyle>
            <a:lvl1pPr marL="0" indent="0">
              <a:buNone/>
              <a:defRPr sz="2200">
                <a:solidFill>
                  <a:schemeClr val="tx1"/>
                </a:solidFill>
                <a:latin typeface="Arial"/>
                <a:cs typeface="Arial"/>
              </a:defRPr>
            </a:lvl1pPr>
          </a:lstStyle>
          <a:p>
            <a:pPr lvl="0"/>
            <a:r>
              <a:rPr lang="en-US" dirty="0"/>
              <a:t>Slide Subtitle</a:t>
            </a:r>
          </a:p>
        </p:txBody>
      </p:sp>
    </p:spTree>
    <p:extLst>
      <p:ext uri="{BB962C8B-B14F-4D97-AF65-F5344CB8AC3E}">
        <p14:creationId xmlns:p14="http://schemas.microsoft.com/office/powerpoint/2010/main" val="413028080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3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3884" y="1314093"/>
            <a:ext cx="2648447" cy="3280533"/>
          </a:xfrm>
        </p:spPr>
        <p:txBody>
          <a:bodyPr lIns="0" tIns="0" rIns="0" bIns="0">
            <a:no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8" name="Slide Number Placeholder 7"/>
          <p:cNvSpPr>
            <a:spLocks noGrp="1"/>
          </p:cNvSpPr>
          <p:nvPr>
            <p:ph type="sldNum" sz="quarter" idx="10"/>
          </p:nvPr>
        </p:nvSpPr>
        <p:spPr/>
        <p:txBody>
          <a:bodyPr/>
          <a:lstStyle/>
          <a:p>
            <a:fld id="{F423676F-067C-8441-A842-3E2880A8BBE4}" type="slidenum">
              <a:rPr lang="en-US" smtClean="0"/>
              <a:pPr/>
              <a:t>‹#›</a:t>
            </a:fld>
            <a:endParaRPr lang="en-US" dirty="0"/>
          </a:p>
        </p:txBody>
      </p:sp>
      <p:sp>
        <p:nvSpPr>
          <p:cNvPr id="6" name="Title 1"/>
          <p:cNvSpPr>
            <a:spLocks noGrp="1"/>
          </p:cNvSpPr>
          <p:nvPr>
            <p:ph type="title" hasCustomPrompt="1"/>
          </p:nvPr>
        </p:nvSpPr>
        <p:spPr>
          <a:xfrm>
            <a:off x="343883" y="210498"/>
            <a:ext cx="8458200" cy="546520"/>
          </a:xfrm>
        </p:spPr>
        <p:txBody>
          <a:bodyPr/>
          <a:lstStyle/>
          <a:p>
            <a:r>
              <a:rPr lang="en-US" dirty="0"/>
              <a:t>Slide Title</a:t>
            </a:r>
          </a:p>
        </p:txBody>
      </p:sp>
      <p:sp>
        <p:nvSpPr>
          <p:cNvPr id="7" name="Content Placeholder 2"/>
          <p:cNvSpPr>
            <a:spLocks noGrp="1"/>
          </p:cNvSpPr>
          <p:nvPr>
            <p:ph sz="half" idx="11"/>
          </p:nvPr>
        </p:nvSpPr>
        <p:spPr>
          <a:xfrm>
            <a:off x="3255532" y="1314093"/>
            <a:ext cx="2648447" cy="3280533"/>
          </a:xfrm>
        </p:spPr>
        <p:txBody>
          <a:bodyPr lIns="0" tIns="0" rIns="0" bIns="0">
            <a:no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2"/>
          <p:cNvSpPr>
            <a:spLocks noGrp="1"/>
          </p:cNvSpPr>
          <p:nvPr>
            <p:ph sz="half" idx="12"/>
          </p:nvPr>
        </p:nvSpPr>
        <p:spPr>
          <a:xfrm>
            <a:off x="6167180" y="1314093"/>
            <a:ext cx="2648447" cy="3280533"/>
          </a:xfrm>
        </p:spPr>
        <p:txBody>
          <a:bodyPr lIns="0" tIns="0" rIns="0" bIns="0">
            <a:no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17"/>
          <p:cNvSpPr>
            <a:spLocks noGrp="1"/>
          </p:cNvSpPr>
          <p:nvPr>
            <p:ph sz="quarter" idx="19" hasCustomPrompt="1"/>
          </p:nvPr>
        </p:nvSpPr>
        <p:spPr>
          <a:xfrm>
            <a:off x="343883" y="765427"/>
            <a:ext cx="8458200" cy="338554"/>
          </a:xfrm>
        </p:spPr>
        <p:txBody>
          <a:bodyPr wrap="square" lIns="0" tIns="0" rIns="0" bIns="0">
            <a:spAutoFit/>
          </a:bodyPr>
          <a:lstStyle>
            <a:lvl1pPr marL="0" indent="0">
              <a:buNone/>
              <a:defRPr sz="2200">
                <a:solidFill>
                  <a:schemeClr val="tx1"/>
                </a:solidFill>
                <a:latin typeface="Arial"/>
                <a:cs typeface="Arial"/>
              </a:defRPr>
            </a:lvl1pPr>
          </a:lstStyle>
          <a:p>
            <a:pPr lvl="0"/>
            <a:r>
              <a:rPr lang="en-US" dirty="0"/>
              <a:t>Slide Subtitle</a:t>
            </a:r>
          </a:p>
        </p:txBody>
      </p:sp>
    </p:spTree>
    <p:extLst>
      <p:ext uri="{BB962C8B-B14F-4D97-AF65-F5344CB8AC3E}">
        <p14:creationId xmlns:p14="http://schemas.microsoft.com/office/powerpoint/2010/main" val="295108076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4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3884" y="1314093"/>
            <a:ext cx="1978385" cy="3280533"/>
          </a:xfrm>
        </p:spPr>
        <p:txBody>
          <a:bodyPr lIns="0" tIns="0" rIns="0" bIns="0">
            <a:noAutofit/>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8" name="Slide Number Placeholder 7"/>
          <p:cNvSpPr>
            <a:spLocks noGrp="1"/>
          </p:cNvSpPr>
          <p:nvPr>
            <p:ph type="sldNum" sz="quarter" idx="10"/>
          </p:nvPr>
        </p:nvSpPr>
        <p:spPr/>
        <p:txBody>
          <a:bodyPr/>
          <a:lstStyle/>
          <a:p>
            <a:fld id="{F423676F-067C-8441-A842-3E2880A8BBE4}" type="slidenum">
              <a:rPr lang="en-US" smtClean="0"/>
              <a:pPr/>
              <a:t>‹#›</a:t>
            </a:fld>
            <a:endParaRPr lang="en-US" dirty="0"/>
          </a:p>
        </p:txBody>
      </p:sp>
      <p:sp>
        <p:nvSpPr>
          <p:cNvPr id="6" name="Title 1"/>
          <p:cNvSpPr>
            <a:spLocks noGrp="1"/>
          </p:cNvSpPr>
          <p:nvPr>
            <p:ph type="title" hasCustomPrompt="1"/>
          </p:nvPr>
        </p:nvSpPr>
        <p:spPr>
          <a:xfrm>
            <a:off x="343883" y="210498"/>
            <a:ext cx="8458200" cy="546520"/>
          </a:xfrm>
        </p:spPr>
        <p:txBody>
          <a:bodyPr/>
          <a:lstStyle/>
          <a:p>
            <a:r>
              <a:rPr lang="en-US" dirty="0"/>
              <a:t>Slide Title</a:t>
            </a:r>
          </a:p>
        </p:txBody>
      </p:sp>
      <p:sp>
        <p:nvSpPr>
          <p:cNvPr id="7" name="Content Placeholder 2"/>
          <p:cNvSpPr>
            <a:spLocks noGrp="1"/>
          </p:cNvSpPr>
          <p:nvPr>
            <p:ph sz="half" idx="11"/>
          </p:nvPr>
        </p:nvSpPr>
        <p:spPr>
          <a:xfrm>
            <a:off x="2503822" y="1314093"/>
            <a:ext cx="1978385" cy="3280533"/>
          </a:xfrm>
        </p:spPr>
        <p:txBody>
          <a:bodyPr lIns="0" tIns="0" rIns="0" bIns="0">
            <a:noAutofit/>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2"/>
          <p:cNvSpPr>
            <a:spLocks noGrp="1"/>
          </p:cNvSpPr>
          <p:nvPr>
            <p:ph sz="half" idx="12"/>
          </p:nvPr>
        </p:nvSpPr>
        <p:spPr>
          <a:xfrm>
            <a:off x="4663760" y="1314093"/>
            <a:ext cx="1978385" cy="3280533"/>
          </a:xfrm>
        </p:spPr>
        <p:txBody>
          <a:bodyPr lIns="0" tIns="0" rIns="0" bIns="0">
            <a:noAutofit/>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17"/>
          <p:cNvSpPr>
            <a:spLocks noGrp="1"/>
          </p:cNvSpPr>
          <p:nvPr>
            <p:ph sz="quarter" idx="19" hasCustomPrompt="1"/>
          </p:nvPr>
        </p:nvSpPr>
        <p:spPr>
          <a:xfrm>
            <a:off x="343883" y="765427"/>
            <a:ext cx="8458200" cy="338554"/>
          </a:xfrm>
        </p:spPr>
        <p:txBody>
          <a:bodyPr wrap="square" lIns="0" tIns="0" rIns="0" bIns="0">
            <a:spAutoFit/>
          </a:bodyPr>
          <a:lstStyle>
            <a:lvl1pPr marL="0" indent="0">
              <a:buNone/>
              <a:defRPr sz="2200">
                <a:solidFill>
                  <a:schemeClr val="tx1"/>
                </a:solidFill>
                <a:latin typeface="Arial"/>
                <a:cs typeface="Arial"/>
              </a:defRPr>
            </a:lvl1pPr>
          </a:lstStyle>
          <a:p>
            <a:pPr lvl="0"/>
            <a:r>
              <a:rPr lang="en-US" dirty="0"/>
              <a:t>Slide Subtitle</a:t>
            </a:r>
          </a:p>
        </p:txBody>
      </p:sp>
      <p:sp>
        <p:nvSpPr>
          <p:cNvPr id="11" name="Content Placeholder 2"/>
          <p:cNvSpPr>
            <a:spLocks noGrp="1"/>
          </p:cNvSpPr>
          <p:nvPr>
            <p:ph sz="half" idx="20"/>
          </p:nvPr>
        </p:nvSpPr>
        <p:spPr>
          <a:xfrm>
            <a:off x="6823698" y="1314093"/>
            <a:ext cx="1978385" cy="3280533"/>
          </a:xfrm>
        </p:spPr>
        <p:txBody>
          <a:bodyPr lIns="0" tIns="0" rIns="0" bIns="0">
            <a:noAutofit/>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95098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35-65 Columns">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F423676F-067C-8441-A842-3E2880A8BBE4}" type="slidenum">
              <a:rPr lang="en-US" smtClean="0"/>
              <a:pPr/>
              <a:t>‹#›</a:t>
            </a:fld>
            <a:endParaRPr lang="en-US" dirty="0"/>
          </a:p>
        </p:txBody>
      </p:sp>
      <p:sp>
        <p:nvSpPr>
          <p:cNvPr id="13" name="Content Placeholder 2"/>
          <p:cNvSpPr>
            <a:spLocks noGrp="1"/>
          </p:cNvSpPr>
          <p:nvPr>
            <p:ph sz="half" idx="12"/>
          </p:nvPr>
        </p:nvSpPr>
        <p:spPr>
          <a:xfrm>
            <a:off x="343882" y="892973"/>
            <a:ext cx="2743200" cy="3701653"/>
          </a:xfrm>
        </p:spPr>
        <p:txBody>
          <a:bodyPr lIns="0" tIns="0" rIns="0" bIns="0">
            <a:noAutofit/>
          </a:bodyPr>
          <a:lstStyle>
            <a:lvl1pPr>
              <a:defRPr sz="2400"/>
            </a:lvl1pPr>
            <a:lvl2pPr>
              <a:defRPr sz="2200"/>
            </a:lvl2pPr>
            <a:lvl3pPr>
              <a:defRPr sz="2000"/>
            </a:lvl3pPr>
            <a:lvl4pPr>
              <a:defRPr sz="18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4" name="Content Placeholder 2"/>
          <p:cNvSpPr>
            <a:spLocks noGrp="1"/>
          </p:cNvSpPr>
          <p:nvPr>
            <p:ph sz="half" idx="13"/>
          </p:nvPr>
        </p:nvSpPr>
        <p:spPr>
          <a:xfrm>
            <a:off x="3269969" y="892973"/>
            <a:ext cx="5532121" cy="3701653"/>
          </a:xfrm>
        </p:spPr>
        <p:txBody>
          <a:bodyPr lIns="0" tIns="0" rIns="0" bIns="0">
            <a:no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343883" y="210498"/>
            <a:ext cx="8458200" cy="546520"/>
          </a:xfrm>
        </p:spPr>
        <p:txBody>
          <a:bodyPr/>
          <a:lstStyle/>
          <a:p>
            <a:r>
              <a:rPr lang="en-US" dirty="0"/>
              <a:t>Slide Title</a:t>
            </a:r>
          </a:p>
        </p:txBody>
      </p:sp>
    </p:spTree>
    <p:extLst>
      <p:ext uri="{BB962C8B-B14F-4D97-AF65-F5344CB8AC3E}">
        <p14:creationId xmlns:p14="http://schemas.microsoft.com/office/powerpoint/2010/main" val="185710316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65-35 Columns">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F423676F-067C-8441-A842-3E2880A8BBE4}" type="slidenum">
              <a:rPr lang="en-US" smtClean="0"/>
              <a:pPr/>
              <a:t>‹#›</a:t>
            </a:fld>
            <a:endParaRPr lang="en-US" dirty="0"/>
          </a:p>
        </p:txBody>
      </p:sp>
      <p:sp>
        <p:nvSpPr>
          <p:cNvPr id="6" name="Content Placeholder 2"/>
          <p:cNvSpPr>
            <a:spLocks noGrp="1"/>
          </p:cNvSpPr>
          <p:nvPr>
            <p:ph sz="half" idx="12"/>
          </p:nvPr>
        </p:nvSpPr>
        <p:spPr>
          <a:xfrm>
            <a:off x="6058883" y="892973"/>
            <a:ext cx="2743200" cy="3701653"/>
          </a:xfrm>
        </p:spPr>
        <p:txBody>
          <a:bodyPr lIns="0" tIns="0" rIns="0" bIns="0">
            <a:noAutofit/>
          </a:bodyPr>
          <a:lstStyle>
            <a:lvl1pPr>
              <a:defRPr sz="2400"/>
            </a:lvl1pPr>
            <a:lvl2pPr>
              <a:defRPr sz="2200"/>
            </a:lvl2pPr>
            <a:lvl3pPr>
              <a:defRPr sz="2000"/>
            </a:lvl3pPr>
            <a:lvl4pPr>
              <a:defRPr sz="18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2"/>
          <p:cNvSpPr>
            <a:spLocks noGrp="1"/>
          </p:cNvSpPr>
          <p:nvPr>
            <p:ph sz="half" idx="13"/>
          </p:nvPr>
        </p:nvSpPr>
        <p:spPr>
          <a:xfrm>
            <a:off x="343889" y="892973"/>
            <a:ext cx="5532121" cy="3701653"/>
          </a:xfrm>
        </p:spPr>
        <p:txBody>
          <a:bodyPr lIns="0" tIns="0" rIns="0" bIns="0">
            <a:no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hasCustomPrompt="1"/>
          </p:nvPr>
        </p:nvSpPr>
        <p:spPr>
          <a:xfrm>
            <a:off x="343883" y="210498"/>
            <a:ext cx="8458200" cy="546520"/>
          </a:xfrm>
        </p:spPr>
        <p:txBody>
          <a:bodyPr/>
          <a:lstStyle/>
          <a:p>
            <a:r>
              <a:rPr lang="en-US" dirty="0"/>
              <a:t>Slide Title</a:t>
            </a:r>
          </a:p>
        </p:txBody>
      </p:sp>
    </p:spTree>
    <p:extLst>
      <p:ext uri="{BB962C8B-B14F-4D97-AF65-F5344CB8AC3E}">
        <p14:creationId xmlns:p14="http://schemas.microsoft.com/office/powerpoint/2010/main" val="181057367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75-25 Row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3" name="Slide Number Placeholder 2"/>
          <p:cNvSpPr>
            <a:spLocks noGrp="1"/>
          </p:cNvSpPr>
          <p:nvPr>
            <p:ph type="sldNum" sz="quarter" idx="10"/>
          </p:nvPr>
        </p:nvSpPr>
        <p:spPr/>
        <p:txBody>
          <a:bodyPr/>
          <a:lstStyle/>
          <a:p>
            <a:fld id="{F423676F-067C-8441-A842-3E2880A8BBE4}" type="slidenum">
              <a:rPr lang="en-US" smtClean="0"/>
              <a:pPr/>
              <a:t>‹#›</a:t>
            </a:fld>
            <a:endParaRPr lang="en-US" dirty="0"/>
          </a:p>
        </p:txBody>
      </p:sp>
      <p:sp>
        <p:nvSpPr>
          <p:cNvPr id="7" name="Content Placeholder 2"/>
          <p:cNvSpPr>
            <a:spLocks noGrp="1"/>
          </p:cNvSpPr>
          <p:nvPr>
            <p:ph sz="half" idx="15"/>
          </p:nvPr>
        </p:nvSpPr>
        <p:spPr>
          <a:xfrm>
            <a:off x="344488" y="894779"/>
            <a:ext cx="8458200" cy="2705435"/>
          </a:xfrm>
        </p:spPr>
        <p:txBody>
          <a:bodyPr lIns="0" tIns="0" rIns="0" bIns="0">
            <a:noAutofit/>
          </a:bodyPr>
          <a:lstStyle>
            <a:lvl1pPr marL="0" indent="0">
              <a:buNone/>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sz="half" idx="16"/>
          </p:nvPr>
        </p:nvSpPr>
        <p:spPr>
          <a:xfrm>
            <a:off x="343883" y="3737372"/>
            <a:ext cx="8458200" cy="857250"/>
          </a:xfrm>
        </p:spPr>
        <p:txBody>
          <a:bodyPr lIns="0" tIns="0" rIns="0" bIns="0">
            <a:noAutofit/>
          </a:bodyPr>
          <a:lstStyle>
            <a:lvl1pPr marL="0" indent="0">
              <a:buNone/>
              <a:defRPr sz="2400"/>
            </a:lvl1pPr>
            <a:lvl2pPr>
              <a:defRPr sz="2200"/>
            </a:lvl2pPr>
            <a:lvl3pPr marL="914400" indent="0">
              <a:buNone/>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95727366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1 Top Row, 50-50 Bottom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3" name="Slide Number Placeholder 2"/>
          <p:cNvSpPr>
            <a:spLocks noGrp="1"/>
          </p:cNvSpPr>
          <p:nvPr>
            <p:ph type="sldNum" sz="quarter" idx="10"/>
          </p:nvPr>
        </p:nvSpPr>
        <p:spPr/>
        <p:txBody>
          <a:bodyPr/>
          <a:lstStyle/>
          <a:p>
            <a:fld id="{F423676F-067C-8441-A842-3E2880A8BBE4}" type="slidenum">
              <a:rPr lang="en-US" smtClean="0"/>
              <a:pPr/>
              <a:t>‹#›</a:t>
            </a:fld>
            <a:endParaRPr lang="en-US" dirty="0"/>
          </a:p>
        </p:txBody>
      </p:sp>
      <p:sp>
        <p:nvSpPr>
          <p:cNvPr id="8" name="Content Placeholder 2"/>
          <p:cNvSpPr>
            <a:spLocks noGrp="1"/>
          </p:cNvSpPr>
          <p:nvPr>
            <p:ph sz="half" idx="15"/>
          </p:nvPr>
        </p:nvSpPr>
        <p:spPr>
          <a:xfrm>
            <a:off x="344488" y="894777"/>
            <a:ext cx="8458200" cy="1781344"/>
          </a:xfrm>
        </p:spPr>
        <p:txBody>
          <a:bodyPr lIns="0" tIns="0" rIns="0" bIns="0">
            <a:noAutofit/>
          </a:bodyPr>
          <a:lstStyle>
            <a:lvl1pPr marL="0" indent="0">
              <a:buNone/>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3" name="Content Placeholder 2"/>
          <p:cNvSpPr>
            <a:spLocks noGrp="1"/>
          </p:cNvSpPr>
          <p:nvPr>
            <p:ph sz="half" idx="16"/>
          </p:nvPr>
        </p:nvSpPr>
        <p:spPr>
          <a:xfrm>
            <a:off x="343884" y="2813279"/>
            <a:ext cx="4137660" cy="1781343"/>
          </a:xfrm>
        </p:spPr>
        <p:txBody>
          <a:bodyPr lIns="0" tIns="0" rIns="0" bIns="0">
            <a:no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4" name="Content Placeholder 2"/>
          <p:cNvSpPr>
            <a:spLocks noGrp="1"/>
          </p:cNvSpPr>
          <p:nvPr>
            <p:ph sz="half" idx="17"/>
          </p:nvPr>
        </p:nvSpPr>
        <p:spPr>
          <a:xfrm>
            <a:off x="4664423" y="2813279"/>
            <a:ext cx="4137660" cy="1781343"/>
          </a:xfrm>
        </p:spPr>
        <p:txBody>
          <a:bodyPr lIns="0" tIns="0" rIns="0" bIns="0">
            <a:no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4428184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 (Whit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423676F-067C-8441-A842-3E2880A8BBE4}" type="slidenum">
              <a:rPr lang="en-US" smtClean="0"/>
              <a:pPr/>
              <a:t>‹#›</a:t>
            </a:fld>
            <a:endParaRPr lang="en-US" dirty="0"/>
          </a:p>
        </p:txBody>
      </p:sp>
      <p:sp>
        <p:nvSpPr>
          <p:cNvPr id="10" name="Text Placeholder 13"/>
          <p:cNvSpPr>
            <a:spLocks noGrp="1"/>
          </p:cNvSpPr>
          <p:nvPr>
            <p:ph type="body" idx="15" hasCustomPrompt="1"/>
          </p:nvPr>
        </p:nvSpPr>
        <p:spPr>
          <a:xfrm>
            <a:off x="1317812" y="2037490"/>
            <a:ext cx="6629400" cy="369332"/>
          </a:xfrm>
        </p:spPr>
        <p:txBody>
          <a:bodyPr lIns="0" tIns="0" rIns="0" bIns="0">
            <a:spAutoFit/>
          </a:bodyPr>
          <a:lstStyle>
            <a:lvl1pPr marL="0" indent="0" algn="l">
              <a:buNone/>
              <a:defRPr sz="2400">
                <a:solidFill>
                  <a:schemeClr val="accent1"/>
                </a:solidFill>
                <a:latin typeface="Arial"/>
                <a:cs typeface="Aria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“Quote”</a:t>
            </a:r>
          </a:p>
        </p:txBody>
      </p:sp>
      <p:sp>
        <p:nvSpPr>
          <p:cNvPr id="11" name="Text Placeholder 13"/>
          <p:cNvSpPr>
            <a:spLocks noGrp="1"/>
          </p:cNvSpPr>
          <p:nvPr>
            <p:ph type="body" idx="16" hasCustomPrompt="1"/>
          </p:nvPr>
        </p:nvSpPr>
        <p:spPr>
          <a:xfrm>
            <a:off x="1317812" y="2840010"/>
            <a:ext cx="6629400" cy="276999"/>
          </a:xfrm>
        </p:spPr>
        <p:txBody>
          <a:bodyPr wrap="square" lIns="0" tIns="0" rIns="0" bIns="0">
            <a:spAutoFit/>
          </a:bodyPr>
          <a:lstStyle>
            <a:lvl1pPr marL="0" indent="0" algn="r">
              <a:buNone/>
              <a:defRPr sz="1800" i="1">
                <a:solidFill>
                  <a:schemeClr val="tx1"/>
                </a:solidFill>
                <a:latin typeface="Arial"/>
                <a:cs typeface="Aria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-Author Name</a:t>
            </a:r>
          </a:p>
        </p:txBody>
      </p:sp>
      <p:pic>
        <p:nvPicPr>
          <p:cNvPr id="18" name="Picture 17" descr="quote-oran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
            <a:ext cx="1480196" cy="1367331"/>
          </a:xfrm>
          <a:prstGeom prst="rect">
            <a:avLst/>
          </a:prstGeom>
        </p:spPr>
      </p:pic>
      <p:sp>
        <p:nvSpPr>
          <p:cNvPr id="8" name="Rectangle 7"/>
          <p:cNvSpPr/>
          <p:nvPr userDrawn="1"/>
        </p:nvSpPr>
        <p:spPr>
          <a:xfrm>
            <a:off x="1007596" y="4838689"/>
            <a:ext cx="3515586"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accent2"/>
                </a:solidFill>
                <a:latin typeface="+mn-lt"/>
                <a:ea typeface="Calibri"/>
                <a:cs typeface="NimbusSanReg"/>
              </a:rPr>
              <a:t>© </a:t>
            </a:r>
            <a:r>
              <a:rPr lang="en-US" sz="800" b="0" i="0" dirty="0" smtClean="0">
                <a:solidFill>
                  <a:schemeClr val="accent2"/>
                </a:solidFill>
                <a:latin typeface="+mn-lt"/>
                <a:ea typeface="Calibri"/>
                <a:cs typeface="NimbusSanReg"/>
              </a:rPr>
              <a:t>2018  IoT</a:t>
            </a:r>
            <a:r>
              <a:rPr lang="en-US" sz="800" b="0" i="0" baseline="0" dirty="0" smtClean="0">
                <a:solidFill>
                  <a:schemeClr val="accent2"/>
                </a:solidFill>
                <a:latin typeface="+mn-lt"/>
                <a:ea typeface="Calibri"/>
                <a:cs typeface="NimbusSanReg"/>
              </a:rPr>
              <a:t> Abhiyaan</a:t>
            </a:r>
            <a:r>
              <a:rPr lang="en-US" sz="800" dirty="0" smtClean="0">
                <a:solidFill>
                  <a:schemeClr val="accent2"/>
                </a:solidFill>
                <a:latin typeface="+mn-lt"/>
                <a:cs typeface="NimbusSanReg"/>
              </a:rPr>
              <a:t>. </a:t>
            </a:r>
            <a:endParaRPr lang="en-US" sz="800" dirty="0">
              <a:solidFill>
                <a:schemeClr val="accent2"/>
              </a:solidFill>
              <a:latin typeface="+mn-lt"/>
              <a:cs typeface="NimbusSanReg"/>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10600" y="57150"/>
            <a:ext cx="495886" cy="413238"/>
          </a:xfrm>
          <a:prstGeom prst="rect">
            <a:avLst/>
          </a:prstGeom>
        </p:spPr>
      </p:pic>
    </p:spTree>
    <p:extLst>
      <p:ext uri="{BB962C8B-B14F-4D97-AF65-F5344CB8AC3E}">
        <p14:creationId xmlns:p14="http://schemas.microsoft.com/office/powerpoint/2010/main" val="38030849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F423676F-067C-8441-A842-3E2880A8BBE4}" type="slidenum">
              <a:rPr lang="en-US" smtClean="0"/>
              <a:pPr/>
              <a:t>‹#›</a:t>
            </a:fld>
            <a:endParaRPr lang="en-US" dirty="0"/>
          </a:p>
        </p:txBody>
      </p:sp>
    </p:spTree>
    <p:extLst>
      <p:ext uri="{BB962C8B-B14F-4D97-AF65-F5344CB8AC3E}">
        <p14:creationId xmlns:p14="http://schemas.microsoft.com/office/powerpoint/2010/main" val="29235947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Quote (Orange)">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FFFFFF"/>
                </a:solidFill>
              </a:defRPr>
            </a:lvl1pPr>
          </a:lstStyle>
          <a:p>
            <a:fld id="{F423676F-067C-8441-A842-3E2880A8BBE4}" type="slidenum">
              <a:rPr lang="en-US" smtClean="0"/>
              <a:pPr/>
              <a:t>‹#›</a:t>
            </a:fld>
            <a:endParaRPr lang="en-US" dirty="0"/>
          </a:p>
        </p:txBody>
      </p:sp>
      <p:sp>
        <p:nvSpPr>
          <p:cNvPr id="11" name="Text Placeholder 13"/>
          <p:cNvSpPr>
            <a:spLocks noGrp="1"/>
          </p:cNvSpPr>
          <p:nvPr>
            <p:ph type="body" idx="16" hasCustomPrompt="1"/>
          </p:nvPr>
        </p:nvSpPr>
        <p:spPr>
          <a:xfrm>
            <a:off x="1317811" y="2840010"/>
            <a:ext cx="6629401" cy="276999"/>
          </a:xfrm>
        </p:spPr>
        <p:txBody>
          <a:bodyPr wrap="square" lIns="0" tIns="0" rIns="0" bIns="0">
            <a:spAutoFit/>
          </a:bodyPr>
          <a:lstStyle>
            <a:lvl1pPr marL="0" indent="0" algn="r">
              <a:buNone/>
              <a:defRPr sz="1800" i="1">
                <a:solidFill>
                  <a:schemeClr val="bg1"/>
                </a:solidFill>
                <a:latin typeface="Arial"/>
                <a:cs typeface="Aria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-Author Name</a:t>
            </a:r>
          </a:p>
        </p:txBody>
      </p:sp>
      <p:sp>
        <p:nvSpPr>
          <p:cNvPr id="8" name="Text Placeholder 13"/>
          <p:cNvSpPr>
            <a:spLocks noGrp="1"/>
          </p:cNvSpPr>
          <p:nvPr>
            <p:ph type="body" idx="15" hasCustomPrompt="1"/>
          </p:nvPr>
        </p:nvSpPr>
        <p:spPr>
          <a:xfrm>
            <a:off x="1317812" y="2037491"/>
            <a:ext cx="6629400" cy="369332"/>
          </a:xfrm>
        </p:spPr>
        <p:txBody>
          <a:bodyPr lIns="0" tIns="0" rIns="0" bIns="0">
            <a:spAutoFit/>
          </a:bodyPr>
          <a:lstStyle>
            <a:lvl1pPr marL="0" indent="0" algn="l">
              <a:buNone/>
              <a:defRPr sz="2400">
                <a:solidFill>
                  <a:schemeClr val="bg1"/>
                </a:solidFill>
                <a:latin typeface="Arial"/>
                <a:cs typeface="Aria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“Quote”</a:t>
            </a:r>
          </a:p>
        </p:txBody>
      </p:sp>
      <p:pic>
        <p:nvPicPr>
          <p:cNvPr id="16" name="Picture 15" descr="quote.pn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2" y="4"/>
            <a:ext cx="1485628" cy="1372349"/>
          </a:xfrm>
          <a:prstGeom prst="rect">
            <a:avLst/>
          </a:prstGeom>
        </p:spPr>
      </p:pic>
      <p:sp>
        <p:nvSpPr>
          <p:cNvPr id="12" name="Rectangle 11">
            <a:extLst>
              <a:ext uri="{FF2B5EF4-FFF2-40B4-BE49-F238E27FC236}">
                <a16:creationId xmlns:a16="http://schemas.microsoft.com/office/drawing/2014/main" xmlns="" id="{BD199322-1D05-42B2-82CF-DD450C4F18F4}"/>
              </a:ext>
            </a:extLst>
          </p:cNvPr>
          <p:cNvSpPr/>
          <p:nvPr userDrawn="1"/>
        </p:nvSpPr>
        <p:spPr>
          <a:xfrm>
            <a:off x="1208556" y="4848737"/>
            <a:ext cx="1828800"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smtClean="0">
                <a:solidFill>
                  <a:schemeClr val="accent2"/>
                </a:solidFill>
                <a:latin typeface="+mn-lt"/>
                <a:ea typeface="Calibri"/>
                <a:cs typeface="NimbusSanReg"/>
              </a:rPr>
              <a:t>© 2018  IoT</a:t>
            </a:r>
            <a:r>
              <a:rPr lang="en-US" sz="800" b="0" i="0" baseline="0" dirty="0" smtClean="0">
                <a:solidFill>
                  <a:schemeClr val="accent2"/>
                </a:solidFill>
                <a:latin typeface="+mn-lt"/>
                <a:ea typeface="Calibri"/>
                <a:cs typeface="NimbusSanReg"/>
              </a:rPr>
              <a:t> Abhiyaan</a:t>
            </a:r>
            <a:r>
              <a:rPr lang="en-US" sz="800" dirty="0" smtClean="0">
                <a:solidFill>
                  <a:schemeClr val="accent2"/>
                </a:solidFill>
                <a:latin typeface="+mn-lt"/>
                <a:cs typeface="NimbusSanReg"/>
              </a:rPr>
              <a:t>. </a:t>
            </a:r>
            <a:endParaRPr lang="en-US" sz="800" dirty="0">
              <a:solidFill>
                <a:schemeClr val="accent2"/>
              </a:solidFill>
              <a:latin typeface="+mn-lt"/>
              <a:cs typeface="NimbusSanReg"/>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10600" y="57150"/>
            <a:ext cx="495886" cy="413238"/>
          </a:xfrm>
          <a:prstGeom prst="rect">
            <a:avLst/>
          </a:prstGeom>
        </p:spPr>
      </p:pic>
    </p:spTree>
    <p:extLst>
      <p:ext uri="{BB962C8B-B14F-4D97-AF65-F5344CB8AC3E}">
        <p14:creationId xmlns:p14="http://schemas.microsoft.com/office/powerpoint/2010/main" val="223568568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Quote (Steel)">
    <p:bg>
      <p:bgPr>
        <a:solidFill>
          <a:schemeClr val="accent3"/>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FFFFFF"/>
                </a:solidFill>
              </a:defRPr>
            </a:lvl1pPr>
          </a:lstStyle>
          <a:p>
            <a:fld id="{F423676F-067C-8441-A842-3E2880A8BBE4}" type="slidenum">
              <a:rPr lang="en-US" smtClean="0"/>
              <a:pPr/>
              <a:t>‹#›</a:t>
            </a:fld>
            <a:endParaRPr lang="en-US" dirty="0"/>
          </a:p>
        </p:txBody>
      </p:sp>
      <p:sp>
        <p:nvSpPr>
          <p:cNvPr id="7" name="Text Placeholder 13"/>
          <p:cNvSpPr>
            <a:spLocks noGrp="1"/>
          </p:cNvSpPr>
          <p:nvPr>
            <p:ph type="body" idx="15" hasCustomPrompt="1"/>
          </p:nvPr>
        </p:nvSpPr>
        <p:spPr>
          <a:xfrm>
            <a:off x="1317812" y="2037491"/>
            <a:ext cx="6629400" cy="369332"/>
          </a:xfrm>
        </p:spPr>
        <p:txBody>
          <a:bodyPr lIns="0" tIns="0" rIns="0" bIns="0">
            <a:spAutoFit/>
          </a:bodyPr>
          <a:lstStyle>
            <a:lvl1pPr marL="0" indent="0" algn="l">
              <a:buNone/>
              <a:defRPr sz="2400">
                <a:solidFill>
                  <a:schemeClr val="bg1"/>
                </a:solidFill>
                <a:latin typeface="Arial"/>
                <a:cs typeface="Aria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“Quote”</a:t>
            </a:r>
          </a:p>
        </p:txBody>
      </p:sp>
      <p:sp>
        <p:nvSpPr>
          <p:cNvPr id="14" name="Text Placeholder 13"/>
          <p:cNvSpPr>
            <a:spLocks noGrp="1"/>
          </p:cNvSpPr>
          <p:nvPr>
            <p:ph type="body" idx="16" hasCustomPrompt="1"/>
          </p:nvPr>
        </p:nvSpPr>
        <p:spPr>
          <a:xfrm>
            <a:off x="1317811" y="2840010"/>
            <a:ext cx="6629401" cy="276999"/>
          </a:xfrm>
        </p:spPr>
        <p:txBody>
          <a:bodyPr wrap="square" lIns="0" tIns="0" rIns="0" bIns="0">
            <a:spAutoFit/>
          </a:bodyPr>
          <a:lstStyle>
            <a:lvl1pPr marL="0" indent="0" algn="r">
              <a:buNone/>
              <a:defRPr sz="1800" i="1">
                <a:solidFill>
                  <a:schemeClr val="bg1"/>
                </a:solidFill>
                <a:latin typeface="Arial"/>
                <a:cs typeface="Aria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-Author Name</a:t>
            </a:r>
          </a:p>
        </p:txBody>
      </p:sp>
      <p:pic>
        <p:nvPicPr>
          <p:cNvPr id="13" name="Picture 12" descr="quote.pn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2" y="4"/>
            <a:ext cx="1485628" cy="1372349"/>
          </a:xfrm>
          <a:prstGeom prst="rect">
            <a:avLst/>
          </a:prstGeom>
        </p:spPr>
      </p:pic>
      <p:sp>
        <p:nvSpPr>
          <p:cNvPr id="12" name="Rectangle 11">
            <a:extLst>
              <a:ext uri="{FF2B5EF4-FFF2-40B4-BE49-F238E27FC236}">
                <a16:creationId xmlns:a16="http://schemas.microsoft.com/office/drawing/2014/main" xmlns="" id="{BD199322-1D05-42B2-82CF-DD450C4F18F4}"/>
              </a:ext>
            </a:extLst>
          </p:cNvPr>
          <p:cNvSpPr/>
          <p:nvPr userDrawn="1"/>
        </p:nvSpPr>
        <p:spPr>
          <a:xfrm>
            <a:off x="1208556" y="4848737"/>
            <a:ext cx="1828800"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smtClean="0">
                <a:solidFill>
                  <a:schemeClr val="bg2"/>
                </a:solidFill>
                <a:latin typeface="+mn-lt"/>
                <a:ea typeface="Calibri"/>
                <a:cs typeface="NimbusSanReg"/>
              </a:rPr>
              <a:t>© 2018  IoT Abhiyaan. </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10600" y="57150"/>
            <a:ext cx="495886" cy="413238"/>
          </a:xfrm>
          <a:prstGeom prst="rect">
            <a:avLst/>
          </a:prstGeom>
        </p:spPr>
      </p:pic>
    </p:spTree>
    <p:extLst>
      <p:ext uri="{BB962C8B-B14F-4D97-AF65-F5344CB8AC3E}">
        <p14:creationId xmlns:p14="http://schemas.microsoft.com/office/powerpoint/2010/main" val="268029118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Quote (Teal)">
    <p:bg>
      <p:bgPr>
        <a:solidFill>
          <a:schemeClr val="accent5"/>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defRPr>
            </a:lvl1pPr>
          </a:lstStyle>
          <a:p>
            <a:fld id="{F423676F-067C-8441-A842-3E2880A8BBE4}" type="slidenum">
              <a:rPr lang="en-US" smtClean="0"/>
              <a:pPr/>
              <a:t>‹#›</a:t>
            </a:fld>
            <a:endParaRPr lang="en-US" dirty="0"/>
          </a:p>
        </p:txBody>
      </p:sp>
      <p:sp>
        <p:nvSpPr>
          <p:cNvPr id="7" name="Text Placeholder 13"/>
          <p:cNvSpPr>
            <a:spLocks noGrp="1"/>
          </p:cNvSpPr>
          <p:nvPr>
            <p:ph type="body" idx="15" hasCustomPrompt="1"/>
          </p:nvPr>
        </p:nvSpPr>
        <p:spPr>
          <a:xfrm>
            <a:off x="1317812" y="2037491"/>
            <a:ext cx="6629400" cy="369332"/>
          </a:xfrm>
        </p:spPr>
        <p:txBody>
          <a:bodyPr lIns="0" tIns="0" rIns="0" bIns="0">
            <a:spAutoFit/>
          </a:bodyPr>
          <a:lstStyle>
            <a:lvl1pPr marL="0" indent="0" algn="l">
              <a:buNone/>
              <a:defRPr sz="2400">
                <a:solidFill>
                  <a:schemeClr val="bg1"/>
                </a:solidFill>
                <a:latin typeface="Arial"/>
                <a:cs typeface="Aria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“Quote”</a:t>
            </a:r>
          </a:p>
        </p:txBody>
      </p:sp>
      <p:sp>
        <p:nvSpPr>
          <p:cNvPr id="14" name="Text Placeholder 13"/>
          <p:cNvSpPr>
            <a:spLocks noGrp="1"/>
          </p:cNvSpPr>
          <p:nvPr>
            <p:ph type="body" idx="16" hasCustomPrompt="1"/>
          </p:nvPr>
        </p:nvSpPr>
        <p:spPr>
          <a:xfrm>
            <a:off x="1317811" y="2840010"/>
            <a:ext cx="6629401" cy="276999"/>
          </a:xfrm>
        </p:spPr>
        <p:txBody>
          <a:bodyPr wrap="square" lIns="0" tIns="0" rIns="0" bIns="0">
            <a:spAutoFit/>
          </a:bodyPr>
          <a:lstStyle>
            <a:lvl1pPr marL="0" indent="0" algn="r">
              <a:buNone/>
              <a:defRPr sz="1800" i="1">
                <a:solidFill>
                  <a:schemeClr val="bg1"/>
                </a:solidFill>
                <a:latin typeface="Arial"/>
                <a:cs typeface="Aria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-Author Name</a:t>
            </a:r>
          </a:p>
        </p:txBody>
      </p:sp>
      <p:pic>
        <p:nvPicPr>
          <p:cNvPr id="15" name="Picture 14" descr="quote.pn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2" y="4"/>
            <a:ext cx="1485628" cy="1372349"/>
          </a:xfrm>
          <a:prstGeom prst="rect">
            <a:avLst/>
          </a:prstGeom>
        </p:spPr>
      </p:pic>
      <p:sp>
        <p:nvSpPr>
          <p:cNvPr id="10" name="Rectangle 9">
            <a:extLst>
              <a:ext uri="{FF2B5EF4-FFF2-40B4-BE49-F238E27FC236}">
                <a16:creationId xmlns:a16="http://schemas.microsoft.com/office/drawing/2014/main" xmlns="" id="{BD199322-1D05-42B2-82CF-DD450C4F18F4}"/>
              </a:ext>
            </a:extLst>
          </p:cNvPr>
          <p:cNvSpPr/>
          <p:nvPr userDrawn="1"/>
        </p:nvSpPr>
        <p:spPr>
          <a:xfrm>
            <a:off x="1208556" y="4848737"/>
            <a:ext cx="1828800"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smtClean="0">
                <a:solidFill>
                  <a:schemeClr val="bg2"/>
                </a:solidFill>
                <a:latin typeface="+mn-lt"/>
                <a:ea typeface="Calibri"/>
                <a:cs typeface="NimbusSanReg"/>
              </a:rPr>
              <a:t>© 2018  IoT Abhiyaan. </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10600" y="57150"/>
            <a:ext cx="495886" cy="413238"/>
          </a:xfrm>
          <a:prstGeom prst="rect">
            <a:avLst/>
          </a:prstGeom>
        </p:spPr>
      </p:pic>
    </p:spTree>
    <p:extLst>
      <p:ext uri="{BB962C8B-B14F-4D97-AF65-F5344CB8AC3E}">
        <p14:creationId xmlns:p14="http://schemas.microsoft.com/office/powerpoint/2010/main" val="66465562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g Impact 1">
    <p:spTree>
      <p:nvGrpSpPr>
        <p:cNvPr id="1" name=""/>
        <p:cNvGrpSpPr/>
        <p:nvPr/>
      </p:nvGrpSpPr>
      <p:grpSpPr>
        <a:xfrm>
          <a:off x="0" y="0"/>
          <a:ext cx="0" cy="0"/>
          <a:chOff x="0" y="0"/>
          <a:chExt cx="0" cy="0"/>
        </a:xfrm>
      </p:grpSpPr>
      <p:pic>
        <p:nvPicPr>
          <p:cNvPr id="4" name="Content Placeholder 7"/>
          <p:cNvPicPr>
            <a:picLocks/>
          </p:cNvPicPr>
          <p:nvPr userDrawn="1"/>
        </p:nvPicPr>
        <p:blipFill rotWithShape="1">
          <a:blip r:embed="rId2" cstate="email">
            <a:extLst>
              <a:ext uri="{28A0092B-C50C-407E-A947-70E740481C1C}">
                <a14:useLocalDpi xmlns:a14="http://schemas.microsoft.com/office/drawing/2010/main"/>
              </a:ext>
            </a:extLst>
          </a:blip>
          <a:srcRect r="1125"/>
          <a:stretch/>
        </p:blipFill>
        <p:spPr>
          <a:xfrm>
            <a:off x="-1" y="0"/>
            <a:ext cx="9144001" cy="5161032"/>
          </a:xfrm>
          <a:prstGeom prst="rect">
            <a:avLst/>
          </a:prstGeom>
          <a:gradFill flip="none" rotWithShape="1">
            <a:gsLst>
              <a:gs pos="0">
                <a:schemeClr val="tx1"/>
              </a:gs>
              <a:gs pos="100000">
                <a:schemeClr val="tx1">
                  <a:alpha val="0"/>
                </a:schemeClr>
              </a:gs>
            </a:gsLst>
            <a:lin ang="0" scaled="1"/>
            <a:tileRect/>
          </a:gradFill>
        </p:spPr>
      </p:pic>
      <p:pic>
        <p:nvPicPr>
          <p:cNvPr id="13" name="Picture 12"/>
          <p:cNvPicPr>
            <a:picLocks noChangeAspect="1"/>
          </p:cNvPicPr>
          <p:nvPr userDrawn="1"/>
        </p:nvPicPr>
        <p:blipFill>
          <a:blip r:embed="rId3"/>
          <a:stretch>
            <a:fillRect/>
          </a:stretch>
        </p:blipFill>
        <p:spPr>
          <a:xfrm>
            <a:off x="983" y="0"/>
            <a:ext cx="6667500" cy="5143500"/>
          </a:xfrm>
          <a:prstGeom prst="rect">
            <a:avLst/>
          </a:prstGeom>
        </p:spPr>
      </p:pic>
      <p:sp>
        <p:nvSpPr>
          <p:cNvPr id="12" name="Text Placeholder 4"/>
          <p:cNvSpPr>
            <a:spLocks noGrp="1"/>
          </p:cNvSpPr>
          <p:nvPr>
            <p:ph type="body" sz="quarter" idx="30" hasCustomPrompt="1"/>
          </p:nvPr>
        </p:nvSpPr>
        <p:spPr>
          <a:xfrm>
            <a:off x="321477" y="1512306"/>
            <a:ext cx="5234757" cy="2862137"/>
          </a:xfrm>
          <a:prstGeom prst="rect">
            <a:avLst/>
          </a:prstGeom>
          <a:solidFill>
            <a:schemeClr val="accent1">
              <a:alpha val="80000"/>
            </a:schemeClr>
          </a:solidFill>
        </p:spPr>
        <p:txBody>
          <a:bodyPr vert="horz" lIns="182880" tIns="137160" rIns="91440" bIns="45720" rtlCol="0">
            <a:normAutofit/>
          </a:bodyPr>
          <a:lstStyle>
            <a:lvl1pPr marL="0" indent="0">
              <a:buNone/>
              <a:defRPr lang="en-US" sz="1400" kern="1200" dirty="0" smtClean="0">
                <a:solidFill>
                  <a:srgbClr val="FFFFFF"/>
                </a:solidFill>
                <a:cs typeface="Arial"/>
              </a:defRPr>
            </a:lvl1pPr>
          </a:lstStyle>
          <a:p>
            <a:pPr lvl="0" algn="l" defTabSz="457200" rtl="0" latinLnBrk="0"/>
            <a:r>
              <a:rPr lang="en-US" dirty="0"/>
              <a:t> </a:t>
            </a:r>
          </a:p>
        </p:txBody>
      </p:sp>
      <p:sp>
        <p:nvSpPr>
          <p:cNvPr id="3" name="Slide Number Placeholder 2"/>
          <p:cNvSpPr>
            <a:spLocks noGrp="1"/>
          </p:cNvSpPr>
          <p:nvPr>
            <p:ph type="sldNum" sz="quarter" idx="10"/>
          </p:nvPr>
        </p:nvSpPr>
        <p:spPr/>
        <p:txBody>
          <a:bodyPr/>
          <a:lstStyle>
            <a:lvl1pPr>
              <a:defRPr>
                <a:solidFill>
                  <a:srgbClr val="FFFFFF"/>
                </a:solidFill>
              </a:defRPr>
            </a:lvl1pPr>
          </a:lstStyle>
          <a:p>
            <a:fld id="{F423676F-067C-8441-A842-3E2880A8BBE4}" type="slidenum">
              <a:rPr lang="en-US" smtClean="0"/>
              <a:pPr/>
              <a:t>‹#›</a:t>
            </a:fld>
            <a:endParaRPr lang="en-US" dirty="0"/>
          </a:p>
        </p:txBody>
      </p:sp>
      <p:sp>
        <p:nvSpPr>
          <p:cNvPr id="10" name="Text Placeholder 13"/>
          <p:cNvSpPr>
            <a:spLocks noGrp="1"/>
          </p:cNvSpPr>
          <p:nvPr>
            <p:ph type="body" idx="15" hasCustomPrompt="1"/>
          </p:nvPr>
        </p:nvSpPr>
        <p:spPr>
          <a:xfrm>
            <a:off x="664378" y="1817108"/>
            <a:ext cx="4483355" cy="2162225"/>
          </a:xfrm>
        </p:spPr>
        <p:txBody>
          <a:bodyPr wrap="square" lIns="0" tIns="0" rIns="0" bIns="0">
            <a:noAutofit/>
          </a:bodyPr>
          <a:lstStyle>
            <a:lvl1pPr marL="0" indent="0" algn="l">
              <a:buNone/>
              <a:defRPr sz="3000" b="1" baseline="0">
                <a:solidFill>
                  <a:schemeClr val="bg1"/>
                </a:solidFill>
                <a:latin typeface="Arial"/>
                <a:cs typeface="Aria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BIG IMPACT SLIDE</a:t>
            </a:r>
          </a:p>
        </p:txBody>
      </p:sp>
      <p:sp>
        <p:nvSpPr>
          <p:cNvPr id="14" name="Rectangle 13">
            <a:extLst>
              <a:ext uri="{FF2B5EF4-FFF2-40B4-BE49-F238E27FC236}">
                <a16:creationId xmlns:a16="http://schemas.microsoft.com/office/drawing/2014/main" xmlns="" id="{BD199322-1D05-42B2-82CF-DD450C4F18F4}"/>
              </a:ext>
            </a:extLst>
          </p:cNvPr>
          <p:cNvSpPr/>
          <p:nvPr userDrawn="1"/>
        </p:nvSpPr>
        <p:spPr>
          <a:xfrm>
            <a:off x="1208556" y="4848737"/>
            <a:ext cx="1828800"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smtClean="0">
                <a:solidFill>
                  <a:schemeClr val="bg2"/>
                </a:solidFill>
                <a:latin typeface="+mn-lt"/>
                <a:ea typeface="Calibri"/>
                <a:cs typeface="NimbusSanReg"/>
              </a:rPr>
              <a:t>© 2018  IoT Abhiyaan. </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10600" y="57150"/>
            <a:ext cx="495886" cy="413238"/>
          </a:xfrm>
          <a:prstGeom prst="rect">
            <a:avLst/>
          </a:prstGeom>
        </p:spPr>
      </p:pic>
    </p:spTree>
    <p:extLst>
      <p:ext uri="{BB962C8B-B14F-4D97-AF65-F5344CB8AC3E}">
        <p14:creationId xmlns:p14="http://schemas.microsoft.com/office/powerpoint/2010/main" val="24220950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Impact 2">
    <p:spTree>
      <p:nvGrpSpPr>
        <p:cNvPr id="1" name=""/>
        <p:cNvGrpSpPr/>
        <p:nvPr/>
      </p:nvGrpSpPr>
      <p:grpSpPr>
        <a:xfrm>
          <a:off x="0" y="0"/>
          <a:ext cx="0" cy="0"/>
          <a:chOff x="0" y="0"/>
          <a:chExt cx="0" cy="0"/>
        </a:xfrm>
      </p:grpSpPr>
      <p:pic>
        <p:nvPicPr>
          <p:cNvPr id="8" name="Picture 7" descr="ThinkstockPhotos-187551387.jpg"/>
          <p:cNvPicPr>
            <a:picLocks noChangeAspect="1"/>
          </p:cNvPicPr>
          <p:nvPr userDrawn="1"/>
        </p:nvPicPr>
        <p:blipFill rotWithShape="1">
          <a:blip r:embed="rId2" cstate="screen">
            <a:extLst>
              <a:ext uri="{28A0092B-C50C-407E-A947-70E740481C1C}">
                <a14:useLocalDpi xmlns:a14="http://schemas.microsoft.com/office/drawing/2010/main"/>
              </a:ext>
            </a:extLst>
          </a:blip>
          <a:srcRect t="300" r="1592"/>
          <a:stretch/>
        </p:blipFill>
        <p:spPr>
          <a:xfrm>
            <a:off x="0" y="0"/>
            <a:ext cx="9144000" cy="5150449"/>
          </a:xfrm>
          <a:prstGeom prst="rect">
            <a:avLst/>
          </a:prstGeom>
        </p:spPr>
      </p:pic>
      <p:sp>
        <p:nvSpPr>
          <p:cNvPr id="6" name="Slide Number Placeholder 3"/>
          <p:cNvSpPr txBox="1">
            <a:spLocks/>
          </p:cNvSpPr>
          <p:nvPr userDrawn="1"/>
        </p:nvSpPr>
        <p:spPr>
          <a:xfrm>
            <a:off x="6668483" y="4760208"/>
            <a:ext cx="213360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NimbusSanBol"/>
                <a:ea typeface="+mn-ea"/>
                <a:cs typeface="NimbusSanBo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423676F-067C-8441-A842-3E2880A8BBE4}" type="slidenum">
              <a:rPr lang="en-US" smtClean="0">
                <a:solidFill>
                  <a:schemeClr val="bg1"/>
                </a:solidFill>
                <a:latin typeface="+mn-lt"/>
              </a:rPr>
              <a:pPr/>
              <a:t>‹#›</a:t>
            </a:fld>
            <a:endParaRPr lang="en-US" dirty="0">
              <a:solidFill>
                <a:schemeClr val="bg1"/>
              </a:solidFill>
              <a:latin typeface="+mn-lt"/>
            </a:endParaRPr>
          </a:p>
        </p:txBody>
      </p:sp>
      <p:pic>
        <p:nvPicPr>
          <p:cNvPr id="15" name="Picture 14"/>
          <p:cNvPicPr>
            <a:picLocks noChangeAspect="1"/>
          </p:cNvPicPr>
          <p:nvPr userDrawn="1"/>
        </p:nvPicPr>
        <p:blipFill>
          <a:blip r:embed="rId3"/>
          <a:stretch>
            <a:fillRect/>
          </a:stretch>
        </p:blipFill>
        <p:spPr>
          <a:xfrm>
            <a:off x="983" y="0"/>
            <a:ext cx="6667500" cy="5143500"/>
          </a:xfrm>
          <a:prstGeom prst="rect">
            <a:avLst/>
          </a:prstGeom>
        </p:spPr>
      </p:pic>
      <p:sp>
        <p:nvSpPr>
          <p:cNvPr id="10" name="Text Placeholder 4"/>
          <p:cNvSpPr>
            <a:spLocks noGrp="1"/>
          </p:cNvSpPr>
          <p:nvPr>
            <p:ph type="body" sz="quarter" idx="30" hasCustomPrompt="1"/>
          </p:nvPr>
        </p:nvSpPr>
        <p:spPr>
          <a:xfrm>
            <a:off x="321477" y="1512306"/>
            <a:ext cx="5234757" cy="2862137"/>
          </a:xfrm>
          <a:prstGeom prst="rect">
            <a:avLst/>
          </a:prstGeom>
          <a:solidFill>
            <a:schemeClr val="accent1">
              <a:alpha val="80000"/>
            </a:schemeClr>
          </a:solidFill>
        </p:spPr>
        <p:txBody>
          <a:bodyPr vert="horz" lIns="182880" tIns="137160" rIns="91440" bIns="45720" rtlCol="0">
            <a:normAutofit/>
          </a:bodyPr>
          <a:lstStyle>
            <a:lvl1pPr marL="0" indent="0">
              <a:buNone/>
              <a:defRPr lang="en-US" sz="1400" kern="1200" dirty="0" smtClean="0">
                <a:solidFill>
                  <a:srgbClr val="FFFFFF"/>
                </a:solidFill>
                <a:cs typeface="Arial"/>
              </a:defRPr>
            </a:lvl1pPr>
          </a:lstStyle>
          <a:p>
            <a:pPr lvl="0" algn="l" defTabSz="457200" rtl="0" latinLnBrk="0"/>
            <a:r>
              <a:rPr lang="en-US" dirty="0"/>
              <a:t> </a:t>
            </a:r>
          </a:p>
        </p:txBody>
      </p:sp>
      <p:sp>
        <p:nvSpPr>
          <p:cNvPr id="11" name="Text Placeholder 13"/>
          <p:cNvSpPr>
            <a:spLocks noGrp="1"/>
          </p:cNvSpPr>
          <p:nvPr>
            <p:ph type="body" idx="15" hasCustomPrompt="1"/>
          </p:nvPr>
        </p:nvSpPr>
        <p:spPr>
          <a:xfrm>
            <a:off x="664378" y="1817108"/>
            <a:ext cx="4483355" cy="2162225"/>
          </a:xfrm>
        </p:spPr>
        <p:txBody>
          <a:bodyPr wrap="square" lIns="0" tIns="0" rIns="0" bIns="0">
            <a:noAutofit/>
          </a:bodyPr>
          <a:lstStyle>
            <a:lvl1pPr marL="0" indent="0" algn="l">
              <a:buNone/>
              <a:defRPr sz="3000" b="1" baseline="0">
                <a:solidFill>
                  <a:schemeClr val="bg1"/>
                </a:solidFill>
                <a:latin typeface="Arial"/>
                <a:cs typeface="Aria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BIG IMPACT SLIDE</a:t>
            </a:r>
          </a:p>
        </p:txBody>
      </p:sp>
      <p:sp>
        <p:nvSpPr>
          <p:cNvPr id="12" name="Rectangle 11">
            <a:extLst>
              <a:ext uri="{FF2B5EF4-FFF2-40B4-BE49-F238E27FC236}">
                <a16:creationId xmlns:a16="http://schemas.microsoft.com/office/drawing/2014/main" xmlns="" id="{BD199322-1D05-42B2-82CF-DD450C4F18F4}"/>
              </a:ext>
            </a:extLst>
          </p:cNvPr>
          <p:cNvSpPr/>
          <p:nvPr userDrawn="1"/>
        </p:nvSpPr>
        <p:spPr>
          <a:xfrm>
            <a:off x="1208556" y="4848737"/>
            <a:ext cx="1828800"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smtClean="0">
                <a:solidFill>
                  <a:schemeClr val="bg2"/>
                </a:solidFill>
                <a:latin typeface="+mn-lt"/>
                <a:ea typeface="Calibri"/>
                <a:cs typeface="NimbusSanReg"/>
              </a:rPr>
              <a:t>© 2018  IoT Abhiyaan. </a:t>
            </a:r>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10600" y="57150"/>
            <a:ext cx="495886" cy="413238"/>
          </a:xfrm>
          <a:prstGeom prst="rect">
            <a:avLst/>
          </a:prstGeom>
        </p:spPr>
      </p:pic>
    </p:spTree>
    <p:extLst>
      <p:ext uri="{BB962C8B-B14F-4D97-AF65-F5344CB8AC3E}">
        <p14:creationId xmlns:p14="http://schemas.microsoft.com/office/powerpoint/2010/main" val="69682344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mpact 3">
    <p:spTree>
      <p:nvGrpSpPr>
        <p:cNvPr id="1" name=""/>
        <p:cNvGrpSpPr/>
        <p:nvPr/>
      </p:nvGrpSpPr>
      <p:grpSpPr>
        <a:xfrm>
          <a:off x="0" y="0"/>
          <a:ext cx="0" cy="0"/>
          <a:chOff x="0" y="0"/>
          <a:chExt cx="0" cy="0"/>
        </a:xfrm>
      </p:grpSpPr>
      <p:pic>
        <p:nvPicPr>
          <p:cNvPr id="11" name="Content Placeholder 7"/>
          <p:cNvPicPr>
            <a:picLocks/>
          </p:cNvPicPr>
          <p:nvPr userDrawn="1"/>
        </p:nvPicPr>
        <p:blipFill rotWithShape="1">
          <a:blip r:embed="rId2" cstate="email">
            <a:extLst>
              <a:ext uri="{28A0092B-C50C-407E-A947-70E740481C1C}">
                <a14:useLocalDpi xmlns:a14="http://schemas.microsoft.com/office/drawing/2010/main"/>
              </a:ext>
            </a:extLst>
          </a:blip>
          <a:srcRect r="1162"/>
          <a:stretch/>
        </p:blipFill>
        <p:spPr>
          <a:xfrm>
            <a:off x="0" y="-12572"/>
            <a:ext cx="9144000" cy="5163022"/>
          </a:xfrm>
          <a:prstGeom prst="rect">
            <a:avLst/>
          </a:prstGeom>
        </p:spPr>
      </p:pic>
      <p:sp>
        <p:nvSpPr>
          <p:cNvPr id="3" name="Slide Number Placeholder 2"/>
          <p:cNvSpPr>
            <a:spLocks noGrp="1"/>
          </p:cNvSpPr>
          <p:nvPr>
            <p:ph type="sldNum" sz="quarter" idx="10"/>
          </p:nvPr>
        </p:nvSpPr>
        <p:spPr/>
        <p:txBody>
          <a:bodyPr/>
          <a:lstStyle/>
          <a:p>
            <a:fld id="{F423676F-067C-8441-A842-3E2880A8BBE4}" type="slidenum">
              <a:rPr lang="en-US" smtClean="0"/>
              <a:pPr/>
              <a:t>‹#›</a:t>
            </a:fld>
            <a:endParaRPr lang="en-US" dirty="0"/>
          </a:p>
        </p:txBody>
      </p:sp>
      <p:pic>
        <p:nvPicPr>
          <p:cNvPr id="13" name="Picture 12"/>
          <p:cNvPicPr>
            <a:picLocks noChangeAspect="1"/>
          </p:cNvPicPr>
          <p:nvPr userDrawn="1"/>
        </p:nvPicPr>
        <p:blipFill>
          <a:blip r:embed="rId3"/>
          <a:stretch>
            <a:fillRect/>
          </a:stretch>
        </p:blipFill>
        <p:spPr>
          <a:xfrm>
            <a:off x="983" y="0"/>
            <a:ext cx="6667500" cy="5143500"/>
          </a:xfrm>
          <a:prstGeom prst="rect">
            <a:avLst/>
          </a:prstGeom>
        </p:spPr>
      </p:pic>
      <p:sp>
        <p:nvSpPr>
          <p:cNvPr id="10" name="Text Placeholder 4"/>
          <p:cNvSpPr>
            <a:spLocks noGrp="1"/>
          </p:cNvSpPr>
          <p:nvPr>
            <p:ph type="body" sz="quarter" idx="30" hasCustomPrompt="1"/>
          </p:nvPr>
        </p:nvSpPr>
        <p:spPr>
          <a:xfrm>
            <a:off x="321477" y="1512306"/>
            <a:ext cx="5234757" cy="2862137"/>
          </a:xfrm>
          <a:prstGeom prst="rect">
            <a:avLst/>
          </a:prstGeom>
          <a:solidFill>
            <a:schemeClr val="accent1">
              <a:alpha val="80000"/>
            </a:schemeClr>
          </a:solidFill>
        </p:spPr>
        <p:txBody>
          <a:bodyPr vert="horz" lIns="182880" tIns="137160" rIns="91440" bIns="45720" rtlCol="0">
            <a:normAutofit/>
          </a:bodyPr>
          <a:lstStyle>
            <a:lvl1pPr marL="0" indent="0">
              <a:buNone/>
              <a:defRPr lang="en-US" sz="1400" kern="1200" dirty="0" smtClean="0">
                <a:solidFill>
                  <a:srgbClr val="FFFFFF"/>
                </a:solidFill>
                <a:cs typeface="Arial"/>
              </a:defRPr>
            </a:lvl1pPr>
          </a:lstStyle>
          <a:p>
            <a:pPr lvl="0" algn="l" defTabSz="457200" rtl="0" latinLnBrk="0"/>
            <a:r>
              <a:rPr lang="en-US" dirty="0"/>
              <a:t> </a:t>
            </a:r>
          </a:p>
        </p:txBody>
      </p:sp>
      <p:sp>
        <p:nvSpPr>
          <p:cNvPr id="14" name="Text Placeholder 13"/>
          <p:cNvSpPr>
            <a:spLocks noGrp="1"/>
          </p:cNvSpPr>
          <p:nvPr>
            <p:ph type="body" idx="15" hasCustomPrompt="1"/>
          </p:nvPr>
        </p:nvSpPr>
        <p:spPr>
          <a:xfrm>
            <a:off x="664378" y="1817108"/>
            <a:ext cx="4483355" cy="2162225"/>
          </a:xfrm>
        </p:spPr>
        <p:txBody>
          <a:bodyPr wrap="square" lIns="0" tIns="0" rIns="0" bIns="0">
            <a:noAutofit/>
          </a:bodyPr>
          <a:lstStyle>
            <a:lvl1pPr marL="0" indent="0" algn="l">
              <a:buNone/>
              <a:defRPr sz="3000" b="1" baseline="0">
                <a:solidFill>
                  <a:schemeClr val="bg1"/>
                </a:solidFill>
                <a:latin typeface="Arial"/>
                <a:cs typeface="Aria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BIG IMPACT SLIDE</a:t>
            </a:r>
          </a:p>
        </p:txBody>
      </p:sp>
      <p:sp>
        <p:nvSpPr>
          <p:cNvPr id="15" name="Rectangle 14">
            <a:extLst>
              <a:ext uri="{FF2B5EF4-FFF2-40B4-BE49-F238E27FC236}">
                <a16:creationId xmlns:a16="http://schemas.microsoft.com/office/drawing/2014/main" xmlns="" id="{BD199322-1D05-42B2-82CF-DD450C4F18F4}"/>
              </a:ext>
            </a:extLst>
          </p:cNvPr>
          <p:cNvSpPr/>
          <p:nvPr userDrawn="1"/>
        </p:nvSpPr>
        <p:spPr>
          <a:xfrm>
            <a:off x="1208556" y="4848737"/>
            <a:ext cx="1828800"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smtClean="0">
                <a:solidFill>
                  <a:schemeClr val="bg2"/>
                </a:solidFill>
                <a:latin typeface="+mn-lt"/>
                <a:ea typeface="Calibri"/>
                <a:cs typeface="NimbusSanReg"/>
              </a:rPr>
              <a:t>© 2018  IoT Abhiyaan. </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10600" y="57150"/>
            <a:ext cx="495886" cy="413238"/>
          </a:xfrm>
          <a:prstGeom prst="rect">
            <a:avLst/>
          </a:prstGeom>
        </p:spPr>
      </p:pic>
    </p:spTree>
    <p:extLst>
      <p:ext uri="{BB962C8B-B14F-4D97-AF65-F5344CB8AC3E}">
        <p14:creationId xmlns:p14="http://schemas.microsoft.com/office/powerpoint/2010/main" val="69030385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g Impact 4">
    <p:spTree>
      <p:nvGrpSpPr>
        <p:cNvPr id="1" name=""/>
        <p:cNvGrpSpPr/>
        <p:nvPr/>
      </p:nvGrpSpPr>
      <p:grpSpPr>
        <a:xfrm>
          <a:off x="0" y="0"/>
          <a:ext cx="0" cy="0"/>
          <a:chOff x="0" y="0"/>
          <a:chExt cx="0" cy="0"/>
        </a:xfrm>
      </p:grpSpPr>
      <p:pic>
        <p:nvPicPr>
          <p:cNvPr id="2" name="Picture 1" descr="ThinkstockPhotos-160313498.jpg"/>
          <p:cNvPicPr>
            <a:picLocks noChangeAspect="1"/>
          </p:cNvPicPr>
          <p:nvPr userDrawn="1"/>
        </p:nvPicPr>
        <p:blipFill rotWithShape="1">
          <a:blip r:embed="rId2" cstate="screen">
            <a:extLst>
              <a:ext uri="{28A0092B-C50C-407E-A947-70E740481C1C}">
                <a14:useLocalDpi xmlns:a14="http://schemas.microsoft.com/office/drawing/2010/main"/>
              </a:ext>
            </a:extLst>
          </a:blip>
          <a:srcRect r="1162"/>
          <a:stretch/>
        </p:blipFill>
        <p:spPr>
          <a:xfrm>
            <a:off x="0" y="-10205"/>
            <a:ext cx="9144000" cy="5163023"/>
          </a:xfrm>
          <a:prstGeom prst="rect">
            <a:avLst/>
          </a:prstGeom>
        </p:spPr>
      </p:pic>
      <p:sp>
        <p:nvSpPr>
          <p:cNvPr id="3" name="Slide Number Placeholder 2"/>
          <p:cNvSpPr>
            <a:spLocks noGrp="1"/>
          </p:cNvSpPr>
          <p:nvPr>
            <p:ph type="sldNum" sz="quarter" idx="10"/>
          </p:nvPr>
        </p:nvSpPr>
        <p:spPr/>
        <p:txBody>
          <a:bodyPr/>
          <a:lstStyle>
            <a:lvl1pPr>
              <a:defRPr>
                <a:solidFill>
                  <a:srgbClr val="FFFFFF"/>
                </a:solidFill>
              </a:defRPr>
            </a:lvl1pPr>
          </a:lstStyle>
          <a:p>
            <a:fld id="{F423676F-067C-8441-A842-3E2880A8BBE4}" type="slidenum">
              <a:rPr lang="en-US" smtClean="0"/>
              <a:pPr/>
              <a:t>‹#›</a:t>
            </a:fld>
            <a:endParaRPr lang="en-US" dirty="0"/>
          </a:p>
        </p:txBody>
      </p:sp>
      <p:pic>
        <p:nvPicPr>
          <p:cNvPr id="14" name="Picture 13"/>
          <p:cNvPicPr>
            <a:picLocks noChangeAspect="1"/>
          </p:cNvPicPr>
          <p:nvPr userDrawn="1"/>
        </p:nvPicPr>
        <p:blipFill>
          <a:blip r:embed="rId3"/>
          <a:stretch>
            <a:fillRect/>
          </a:stretch>
        </p:blipFill>
        <p:spPr>
          <a:xfrm>
            <a:off x="983" y="0"/>
            <a:ext cx="6667500" cy="5143500"/>
          </a:xfrm>
          <a:prstGeom prst="rect">
            <a:avLst/>
          </a:prstGeom>
        </p:spPr>
      </p:pic>
      <p:sp>
        <p:nvSpPr>
          <p:cNvPr id="10" name="Text Placeholder 4"/>
          <p:cNvSpPr>
            <a:spLocks noGrp="1"/>
          </p:cNvSpPr>
          <p:nvPr>
            <p:ph type="body" sz="quarter" idx="30" hasCustomPrompt="1"/>
          </p:nvPr>
        </p:nvSpPr>
        <p:spPr>
          <a:xfrm>
            <a:off x="321477" y="1512306"/>
            <a:ext cx="5234757" cy="2862137"/>
          </a:xfrm>
          <a:prstGeom prst="rect">
            <a:avLst/>
          </a:prstGeom>
          <a:solidFill>
            <a:schemeClr val="accent1">
              <a:alpha val="80000"/>
            </a:schemeClr>
          </a:solidFill>
        </p:spPr>
        <p:txBody>
          <a:bodyPr vert="horz" lIns="182880" tIns="137160" rIns="91440" bIns="45720" rtlCol="0">
            <a:normAutofit/>
          </a:bodyPr>
          <a:lstStyle>
            <a:lvl1pPr marL="0" indent="0">
              <a:buNone/>
              <a:defRPr lang="en-US" sz="1400" kern="1200" dirty="0" smtClean="0">
                <a:solidFill>
                  <a:srgbClr val="FFFFFF"/>
                </a:solidFill>
                <a:cs typeface="Arial"/>
              </a:defRPr>
            </a:lvl1pPr>
          </a:lstStyle>
          <a:p>
            <a:pPr lvl="0" algn="l" defTabSz="457200" rtl="0" latinLnBrk="0"/>
            <a:r>
              <a:rPr lang="en-US" dirty="0"/>
              <a:t> </a:t>
            </a:r>
          </a:p>
        </p:txBody>
      </p:sp>
      <p:sp>
        <p:nvSpPr>
          <p:cNvPr id="11" name="Text Placeholder 13"/>
          <p:cNvSpPr>
            <a:spLocks noGrp="1"/>
          </p:cNvSpPr>
          <p:nvPr>
            <p:ph type="body" idx="15" hasCustomPrompt="1"/>
          </p:nvPr>
        </p:nvSpPr>
        <p:spPr>
          <a:xfrm>
            <a:off x="664378" y="1817108"/>
            <a:ext cx="4483355" cy="2162225"/>
          </a:xfrm>
        </p:spPr>
        <p:txBody>
          <a:bodyPr wrap="square" lIns="0" tIns="0" rIns="0" bIns="0">
            <a:noAutofit/>
          </a:bodyPr>
          <a:lstStyle>
            <a:lvl1pPr marL="0" indent="0" algn="l">
              <a:buNone/>
              <a:defRPr sz="3000" b="1" baseline="0">
                <a:solidFill>
                  <a:schemeClr val="bg1"/>
                </a:solidFill>
                <a:latin typeface="Arial"/>
                <a:cs typeface="Aria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BIG IMPACT SLIDE</a:t>
            </a:r>
          </a:p>
        </p:txBody>
      </p:sp>
      <p:sp>
        <p:nvSpPr>
          <p:cNvPr id="9" name="Rectangle 8">
            <a:extLst>
              <a:ext uri="{FF2B5EF4-FFF2-40B4-BE49-F238E27FC236}">
                <a16:creationId xmlns:a16="http://schemas.microsoft.com/office/drawing/2014/main" xmlns="" id="{BD199322-1D05-42B2-82CF-DD450C4F18F4}"/>
              </a:ext>
            </a:extLst>
          </p:cNvPr>
          <p:cNvSpPr/>
          <p:nvPr userDrawn="1"/>
        </p:nvSpPr>
        <p:spPr>
          <a:xfrm>
            <a:off x="1208556" y="4848737"/>
            <a:ext cx="1828800"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smtClean="0">
                <a:solidFill>
                  <a:schemeClr val="bg2"/>
                </a:solidFill>
                <a:latin typeface="+mn-lt"/>
                <a:ea typeface="Calibri"/>
                <a:cs typeface="NimbusSanReg"/>
              </a:rPr>
              <a:t>© 2018  IoT Abhiyaan. </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10600" y="57150"/>
            <a:ext cx="495886" cy="413238"/>
          </a:xfrm>
          <a:prstGeom prst="rect">
            <a:avLst/>
          </a:prstGeom>
        </p:spPr>
      </p:pic>
    </p:spTree>
    <p:extLst>
      <p:ext uri="{BB962C8B-B14F-4D97-AF65-F5344CB8AC3E}">
        <p14:creationId xmlns:p14="http://schemas.microsoft.com/office/powerpoint/2010/main" val="156013911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Icon_Section (Orange)">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1852" r="75219"/>
          <a:stretch/>
        </p:blipFill>
        <p:spPr>
          <a:xfrm>
            <a:off x="0" y="0"/>
            <a:ext cx="3538063" cy="5143500"/>
          </a:xfrm>
          <a:prstGeom prst="rect">
            <a:avLst/>
          </a:prstGeom>
        </p:spPr>
      </p:pic>
      <p:sp>
        <p:nvSpPr>
          <p:cNvPr id="3" name="Slide Number Placeholder 2"/>
          <p:cNvSpPr>
            <a:spLocks noGrp="1"/>
          </p:cNvSpPr>
          <p:nvPr>
            <p:ph type="sldNum" sz="quarter" idx="10"/>
          </p:nvPr>
        </p:nvSpPr>
        <p:spPr/>
        <p:txBody>
          <a:bodyPr/>
          <a:lstStyle>
            <a:lvl1pPr>
              <a:defRPr>
                <a:solidFill>
                  <a:srgbClr val="000000"/>
                </a:solidFill>
              </a:defRPr>
            </a:lvl1pPr>
          </a:lstStyle>
          <a:p>
            <a:fld id="{F423676F-067C-8441-A842-3E2880A8BBE4}" type="slidenum">
              <a:rPr lang="en-US" smtClean="0"/>
              <a:pPr/>
              <a:t>‹#›</a:t>
            </a:fld>
            <a:endParaRPr lang="en-US" dirty="0"/>
          </a:p>
        </p:txBody>
      </p:sp>
      <p:sp>
        <p:nvSpPr>
          <p:cNvPr id="2" name="Rectangle 1"/>
          <p:cNvSpPr/>
          <p:nvPr userDrawn="1"/>
        </p:nvSpPr>
        <p:spPr>
          <a:xfrm>
            <a:off x="3403600" y="0"/>
            <a:ext cx="5746578"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p:cNvSpPr/>
          <p:nvPr userDrawn="1"/>
        </p:nvSpPr>
        <p:spPr>
          <a:xfrm>
            <a:off x="978681" y="356634"/>
            <a:ext cx="1515708" cy="1515708"/>
          </a:xfrm>
          <a:prstGeom prst="ellipse">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Content Placeholder 2"/>
          <p:cNvSpPr>
            <a:spLocks noGrp="1"/>
          </p:cNvSpPr>
          <p:nvPr>
            <p:ph sz="half" idx="15"/>
          </p:nvPr>
        </p:nvSpPr>
        <p:spPr>
          <a:xfrm>
            <a:off x="3877734" y="745067"/>
            <a:ext cx="4924954" cy="3640665"/>
          </a:xfrm>
        </p:spPr>
        <p:txBody>
          <a:bodyPr lIns="0" tIns="0" rIns="0" bIns="0">
            <a:noAutofit/>
          </a:bodyPr>
          <a:lstStyle>
            <a:lvl1pPr marL="0" indent="0">
              <a:buNone/>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9"/>
          </p:nvPr>
        </p:nvSpPr>
        <p:spPr>
          <a:xfrm>
            <a:off x="369536" y="2213429"/>
            <a:ext cx="2670175" cy="2308298"/>
          </a:xfrm>
        </p:spPr>
        <p:txBody>
          <a:bodyPr>
            <a:normAutofit/>
          </a:bodyPr>
          <a:lstStyle>
            <a:lvl1pPr marL="0" indent="0">
              <a:buNone/>
              <a:defRPr sz="20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mtClean="0"/>
              <a:t>Click to edit Master text styles</a:t>
            </a:r>
          </a:p>
        </p:txBody>
      </p:sp>
      <p:sp>
        <p:nvSpPr>
          <p:cNvPr id="14" name="Rectangle 13">
            <a:extLst>
              <a:ext uri="{FF2B5EF4-FFF2-40B4-BE49-F238E27FC236}">
                <a16:creationId xmlns:a16="http://schemas.microsoft.com/office/drawing/2014/main" xmlns="" id="{BD199322-1D05-42B2-82CF-DD450C4F18F4}"/>
              </a:ext>
            </a:extLst>
          </p:cNvPr>
          <p:cNvSpPr/>
          <p:nvPr userDrawn="1"/>
        </p:nvSpPr>
        <p:spPr>
          <a:xfrm>
            <a:off x="1208556" y="4848737"/>
            <a:ext cx="1828800"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smtClean="0">
                <a:solidFill>
                  <a:schemeClr val="bg2"/>
                </a:solidFill>
                <a:latin typeface="+mn-lt"/>
                <a:ea typeface="Calibri"/>
                <a:cs typeface="NimbusSanReg"/>
              </a:rPr>
              <a:t>© 2018  IoT Abhiyaan. </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10600" y="57150"/>
            <a:ext cx="495886" cy="413238"/>
          </a:xfrm>
          <a:prstGeom prst="rect">
            <a:avLst/>
          </a:prstGeom>
        </p:spPr>
      </p:pic>
    </p:spTree>
    <p:extLst>
      <p:ext uri="{BB962C8B-B14F-4D97-AF65-F5344CB8AC3E}">
        <p14:creationId xmlns:p14="http://schemas.microsoft.com/office/powerpoint/2010/main" val="264954738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ccess Story Square Logo">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a:extLst>
              <a:ext uri="{28A0092B-C50C-407E-A947-70E740481C1C}">
                <a14:useLocalDpi xmlns:a14="http://schemas.microsoft.com/office/drawing/2010/main" val="0"/>
              </a:ext>
            </a:extLst>
          </a:blip>
          <a:srcRect l="90" t="18809" r="766" b="56567"/>
          <a:stretch/>
        </p:blipFill>
        <p:spPr>
          <a:xfrm>
            <a:off x="0" y="1"/>
            <a:ext cx="9144000" cy="757018"/>
          </a:xfrm>
          <a:prstGeom prst="rect">
            <a:avLst/>
          </a:prstGeom>
        </p:spPr>
      </p:pic>
      <p:sp>
        <p:nvSpPr>
          <p:cNvPr id="3" name="Slide Number Placeholder 2"/>
          <p:cNvSpPr>
            <a:spLocks noGrp="1"/>
          </p:cNvSpPr>
          <p:nvPr>
            <p:ph type="sldNum" sz="quarter" idx="10"/>
          </p:nvPr>
        </p:nvSpPr>
        <p:spPr/>
        <p:txBody>
          <a:bodyPr/>
          <a:lstStyle/>
          <a:p>
            <a:fld id="{F423676F-067C-8441-A842-3E2880A8BBE4}" type="slidenum">
              <a:rPr lang="en-US" smtClean="0"/>
              <a:pPr/>
              <a:t>‹#›</a:t>
            </a:fld>
            <a:endParaRPr lang="en-US" dirty="0"/>
          </a:p>
        </p:txBody>
      </p:sp>
      <p:sp>
        <p:nvSpPr>
          <p:cNvPr id="5" name="Text Placeholder 12"/>
          <p:cNvSpPr>
            <a:spLocks noGrp="1"/>
          </p:cNvSpPr>
          <p:nvPr>
            <p:ph type="body" sz="quarter" idx="25"/>
          </p:nvPr>
        </p:nvSpPr>
        <p:spPr>
          <a:xfrm>
            <a:off x="2947988" y="1233488"/>
            <a:ext cx="6002583" cy="2478820"/>
          </a:xfrm>
          <a:prstGeom prst="rect">
            <a:avLst/>
          </a:prstGeom>
        </p:spPr>
        <p:txBody>
          <a:bodyPr>
            <a:normAutofit/>
          </a:bodyPr>
          <a:lstStyle>
            <a:lvl1pPr marL="0" indent="0">
              <a:buFontTx/>
              <a:buNone/>
              <a:defRPr sz="1200" baseline="0">
                <a:solidFill>
                  <a:srgbClr val="7F7F7F"/>
                </a:solidFill>
                <a:latin typeface="Arial"/>
                <a:cs typeface="Aria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smtClean="0"/>
              <a:t>Click to edit Master text styles</a:t>
            </a:r>
          </a:p>
        </p:txBody>
      </p:sp>
      <p:sp>
        <p:nvSpPr>
          <p:cNvPr id="6" name="Slide Number Placeholder 2"/>
          <p:cNvSpPr txBox="1">
            <a:spLocks/>
          </p:cNvSpPr>
          <p:nvPr userDrawn="1"/>
        </p:nvSpPr>
        <p:spPr>
          <a:xfrm>
            <a:off x="6668483" y="4760208"/>
            <a:ext cx="213360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423676F-067C-8441-A842-3E2880A8BBE4}" type="slidenum">
              <a:rPr lang="en-US" smtClean="0"/>
              <a:pPr/>
              <a:t>‹#›</a:t>
            </a:fld>
            <a:endParaRPr lang="en-US" dirty="0"/>
          </a:p>
        </p:txBody>
      </p:sp>
      <p:sp>
        <p:nvSpPr>
          <p:cNvPr id="7" name="Title 1"/>
          <p:cNvSpPr>
            <a:spLocks noGrp="1"/>
          </p:cNvSpPr>
          <p:nvPr>
            <p:ph type="title" hasCustomPrompt="1"/>
          </p:nvPr>
        </p:nvSpPr>
        <p:spPr>
          <a:xfrm>
            <a:off x="343883" y="210498"/>
            <a:ext cx="8280572" cy="546520"/>
          </a:xfrm>
        </p:spPr>
        <p:txBody>
          <a:bodyPr/>
          <a:lstStyle>
            <a:lvl1pPr>
              <a:defRPr baseline="0">
                <a:solidFill>
                  <a:schemeClr val="bg1"/>
                </a:solidFill>
                <a:latin typeface="Arial"/>
                <a:cs typeface="Arial"/>
              </a:defRPr>
            </a:lvl1pPr>
          </a:lstStyle>
          <a:p>
            <a:r>
              <a:rPr lang="en-US" dirty="0"/>
              <a:t>Title – Square logo with quote</a:t>
            </a:r>
          </a:p>
        </p:txBody>
      </p:sp>
      <p:sp>
        <p:nvSpPr>
          <p:cNvPr id="8" name="Picture Placeholder 5"/>
          <p:cNvSpPr>
            <a:spLocks noGrp="1"/>
          </p:cNvSpPr>
          <p:nvPr>
            <p:ph type="pic" sz="quarter" idx="11" hasCustomPrompt="1"/>
          </p:nvPr>
        </p:nvSpPr>
        <p:spPr>
          <a:xfrm>
            <a:off x="713478" y="994137"/>
            <a:ext cx="1340164" cy="1318464"/>
          </a:xfrm>
          <a:prstGeom prst="rect">
            <a:avLst/>
          </a:prstGeom>
        </p:spPr>
        <p:txBody>
          <a:bodyPr>
            <a:normAutofit/>
          </a:bodyPr>
          <a:lstStyle>
            <a:lvl1pPr marL="0" indent="0">
              <a:buNone/>
              <a:defRPr sz="1200" baseline="0">
                <a:solidFill>
                  <a:schemeClr val="tx1">
                    <a:lumMod val="50000"/>
                    <a:lumOff val="50000"/>
                  </a:schemeClr>
                </a:solidFill>
                <a:latin typeface="Arial"/>
                <a:cs typeface="Arial"/>
              </a:defRPr>
            </a:lvl1pPr>
          </a:lstStyle>
          <a:p>
            <a:r>
              <a:rPr lang="en-US" dirty="0"/>
              <a:t>Company Logo</a:t>
            </a:r>
          </a:p>
        </p:txBody>
      </p:sp>
      <p:sp>
        <p:nvSpPr>
          <p:cNvPr id="9" name="Text Placeholder 7"/>
          <p:cNvSpPr>
            <a:spLocks noGrp="1"/>
          </p:cNvSpPr>
          <p:nvPr>
            <p:ph type="body" sz="quarter" idx="23" hasCustomPrompt="1"/>
          </p:nvPr>
        </p:nvSpPr>
        <p:spPr>
          <a:xfrm>
            <a:off x="342004" y="3712308"/>
            <a:ext cx="2204461" cy="534283"/>
          </a:xfrm>
          <a:prstGeom prst="rect">
            <a:avLst/>
          </a:prstGeom>
        </p:spPr>
        <p:txBody>
          <a:bodyPr>
            <a:noAutofit/>
          </a:bodyPr>
          <a:lstStyle>
            <a:lvl1pPr marL="0" indent="0" algn="r">
              <a:buNone/>
              <a:defRPr sz="1050" baseline="0">
                <a:solidFill>
                  <a:srgbClr val="7F7F7F"/>
                </a:solidFill>
                <a:latin typeface="Arial"/>
                <a:cs typeface="Arial"/>
              </a:defRPr>
            </a:lvl1pPr>
          </a:lstStyle>
          <a:p>
            <a:pPr lvl="0"/>
            <a:r>
              <a:rPr lang="en-US" dirty="0"/>
              <a:t>Name</a:t>
            </a:r>
          </a:p>
          <a:p>
            <a:pPr lvl="0"/>
            <a:r>
              <a:rPr lang="en-US" dirty="0"/>
              <a:t>Title, Company</a:t>
            </a:r>
          </a:p>
        </p:txBody>
      </p:sp>
      <p:sp>
        <p:nvSpPr>
          <p:cNvPr id="10" name="Text Placeholder 3"/>
          <p:cNvSpPr>
            <a:spLocks noGrp="1"/>
          </p:cNvSpPr>
          <p:nvPr>
            <p:ph type="body" sz="quarter" idx="22" hasCustomPrompt="1"/>
          </p:nvPr>
        </p:nvSpPr>
        <p:spPr>
          <a:xfrm>
            <a:off x="341428" y="2537972"/>
            <a:ext cx="2205037" cy="1174336"/>
          </a:xfrm>
          <a:prstGeom prst="rect">
            <a:avLst/>
          </a:prstGeom>
        </p:spPr>
        <p:txBody>
          <a:bodyPr>
            <a:normAutofit/>
          </a:bodyPr>
          <a:lstStyle>
            <a:lvl1pPr marL="0" indent="0">
              <a:buNone/>
              <a:defRPr sz="1100" baseline="0">
                <a:solidFill>
                  <a:schemeClr val="bg1">
                    <a:lumMod val="50000"/>
                  </a:schemeClr>
                </a:solidFill>
                <a:latin typeface="Arial"/>
                <a:cs typeface="Arial"/>
              </a:defRPr>
            </a:lvl1pPr>
          </a:lstStyle>
          <a:p>
            <a:pPr lvl="0"/>
            <a:r>
              <a:rPr lang="en-US" dirty="0"/>
              <a:t>Insert Quote</a:t>
            </a:r>
          </a:p>
        </p:txBody>
      </p:sp>
      <p:sp>
        <p:nvSpPr>
          <p:cNvPr id="11" name="Text Placeholder 4"/>
          <p:cNvSpPr>
            <a:spLocks noGrp="1"/>
          </p:cNvSpPr>
          <p:nvPr>
            <p:ph type="body" sz="quarter" idx="24" hasCustomPrompt="1"/>
          </p:nvPr>
        </p:nvSpPr>
        <p:spPr>
          <a:xfrm>
            <a:off x="5289550" y="18823"/>
            <a:ext cx="3854450" cy="246062"/>
          </a:xfrm>
          <a:prstGeom prst="rect">
            <a:avLst/>
          </a:prstGeom>
        </p:spPr>
        <p:txBody>
          <a:bodyPr vert="horz"/>
          <a:lstStyle>
            <a:lvl1pPr marL="0" indent="0" algn="r">
              <a:buFontTx/>
              <a:buNone/>
              <a:defRPr sz="1100" baseline="0">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INDUSTRY | COUNTRY | PRODUCT</a:t>
            </a:r>
          </a:p>
        </p:txBody>
      </p:sp>
      <p:sp>
        <p:nvSpPr>
          <p:cNvPr id="12" name="Text Placeholder 17"/>
          <p:cNvSpPr>
            <a:spLocks noGrp="1"/>
          </p:cNvSpPr>
          <p:nvPr>
            <p:ph type="body" sz="quarter" idx="16" hasCustomPrompt="1"/>
          </p:nvPr>
        </p:nvSpPr>
        <p:spPr>
          <a:xfrm>
            <a:off x="2947987" y="4358511"/>
            <a:ext cx="1859869" cy="353227"/>
          </a:xfrm>
          <a:prstGeom prst="rect">
            <a:avLst/>
          </a:prstGeom>
        </p:spPr>
        <p:txBody>
          <a:bodyPr>
            <a:noAutofit/>
          </a:bodyPr>
          <a:lstStyle>
            <a:lvl1pPr marL="0" indent="0" algn="ctr">
              <a:buNone/>
              <a:defRPr sz="1000" b="0" i="0">
                <a:solidFill>
                  <a:srgbClr val="595959"/>
                </a:solidFill>
                <a:latin typeface="Arial"/>
                <a:cs typeface="Arial"/>
              </a:defRPr>
            </a:lvl1pPr>
          </a:lstStyle>
          <a:p>
            <a:pPr lvl="0"/>
            <a:r>
              <a:rPr lang="en-US" dirty="0"/>
              <a:t>information</a:t>
            </a:r>
          </a:p>
        </p:txBody>
      </p:sp>
      <p:sp>
        <p:nvSpPr>
          <p:cNvPr id="13" name="Text Placeholder 19"/>
          <p:cNvSpPr>
            <a:spLocks noGrp="1"/>
          </p:cNvSpPr>
          <p:nvPr>
            <p:ph type="body" sz="quarter" idx="17" hasCustomPrompt="1"/>
          </p:nvPr>
        </p:nvSpPr>
        <p:spPr>
          <a:xfrm>
            <a:off x="2947987" y="3996194"/>
            <a:ext cx="1859869" cy="348640"/>
          </a:xfrm>
          <a:prstGeom prst="rect">
            <a:avLst/>
          </a:prstGeom>
        </p:spPr>
        <p:txBody>
          <a:bodyPr/>
          <a:lstStyle>
            <a:lvl1pPr marL="0" indent="0" algn="ctr">
              <a:buNone/>
              <a:defRPr sz="2000">
                <a:solidFill>
                  <a:schemeClr val="accent3"/>
                </a:solidFill>
                <a:latin typeface="Arial"/>
                <a:cs typeface="Arial"/>
              </a:defRPr>
            </a:lvl1pPr>
          </a:lstStyle>
          <a:p>
            <a:pPr lvl="0"/>
            <a:r>
              <a:rPr lang="en-US" dirty="0"/>
              <a:t>statistic</a:t>
            </a:r>
          </a:p>
        </p:txBody>
      </p:sp>
      <p:sp>
        <p:nvSpPr>
          <p:cNvPr id="14" name="Text Placeholder 17"/>
          <p:cNvSpPr>
            <a:spLocks noGrp="1"/>
          </p:cNvSpPr>
          <p:nvPr>
            <p:ph type="body" sz="quarter" idx="18" hasCustomPrompt="1"/>
          </p:nvPr>
        </p:nvSpPr>
        <p:spPr>
          <a:xfrm>
            <a:off x="5110065" y="4362296"/>
            <a:ext cx="1865867" cy="353227"/>
          </a:xfrm>
          <a:prstGeom prst="rect">
            <a:avLst/>
          </a:prstGeom>
        </p:spPr>
        <p:txBody>
          <a:bodyPr>
            <a:noAutofit/>
          </a:bodyPr>
          <a:lstStyle>
            <a:lvl1pPr marL="0" indent="0" algn="ctr">
              <a:buNone/>
              <a:defRPr sz="1000" b="0" i="0">
                <a:solidFill>
                  <a:srgbClr val="595959"/>
                </a:solidFill>
                <a:latin typeface="Arial"/>
                <a:cs typeface="Arial"/>
              </a:defRPr>
            </a:lvl1pPr>
          </a:lstStyle>
          <a:p>
            <a:pPr lvl="0"/>
            <a:r>
              <a:rPr lang="en-US" dirty="0"/>
              <a:t>information</a:t>
            </a:r>
          </a:p>
        </p:txBody>
      </p:sp>
      <p:sp>
        <p:nvSpPr>
          <p:cNvPr id="15" name="Text Placeholder 19"/>
          <p:cNvSpPr>
            <a:spLocks noGrp="1"/>
          </p:cNvSpPr>
          <p:nvPr>
            <p:ph type="body" sz="quarter" idx="19" hasCustomPrompt="1"/>
          </p:nvPr>
        </p:nvSpPr>
        <p:spPr>
          <a:xfrm>
            <a:off x="5110065" y="3999979"/>
            <a:ext cx="1865867" cy="348640"/>
          </a:xfrm>
          <a:prstGeom prst="rect">
            <a:avLst/>
          </a:prstGeom>
        </p:spPr>
        <p:txBody>
          <a:bodyPr/>
          <a:lstStyle>
            <a:lvl1pPr marL="0" indent="0" algn="ctr">
              <a:buNone/>
              <a:defRPr sz="2000">
                <a:solidFill>
                  <a:schemeClr val="accent3"/>
                </a:solidFill>
                <a:latin typeface="Arial"/>
                <a:cs typeface="Arial"/>
              </a:defRPr>
            </a:lvl1pPr>
          </a:lstStyle>
          <a:p>
            <a:pPr lvl="0"/>
            <a:r>
              <a:rPr lang="en-US" dirty="0"/>
              <a:t>statistic</a:t>
            </a:r>
          </a:p>
        </p:txBody>
      </p:sp>
      <p:sp>
        <p:nvSpPr>
          <p:cNvPr id="16" name="Text Placeholder 17"/>
          <p:cNvSpPr>
            <a:spLocks noGrp="1"/>
          </p:cNvSpPr>
          <p:nvPr>
            <p:ph type="body" sz="quarter" idx="20" hasCustomPrompt="1"/>
          </p:nvPr>
        </p:nvSpPr>
        <p:spPr>
          <a:xfrm>
            <a:off x="7284357" y="4362296"/>
            <a:ext cx="1859643" cy="353227"/>
          </a:xfrm>
          <a:prstGeom prst="rect">
            <a:avLst/>
          </a:prstGeom>
        </p:spPr>
        <p:txBody>
          <a:bodyPr>
            <a:noAutofit/>
          </a:bodyPr>
          <a:lstStyle>
            <a:lvl1pPr marL="0" indent="0" algn="ctr">
              <a:buNone/>
              <a:defRPr sz="1000" b="0" i="0">
                <a:solidFill>
                  <a:srgbClr val="595959"/>
                </a:solidFill>
                <a:latin typeface="Arial"/>
                <a:cs typeface="Arial"/>
              </a:defRPr>
            </a:lvl1pPr>
          </a:lstStyle>
          <a:p>
            <a:pPr lvl="0"/>
            <a:r>
              <a:rPr lang="en-US" dirty="0"/>
              <a:t>information</a:t>
            </a:r>
          </a:p>
        </p:txBody>
      </p:sp>
      <p:sp>
        <p:nvSpPr>
          <p:cNvPr id="17" name="Text Placeholder 19"/>
          <p:cNvSpPr>
            <a:spLocks noGrp="1"/>
          </p:cNvSpPr>
          <p:nvPr>
            <p:ph type="body" sz="quarter" idx="21" hasCustomPrompt="1"/>
          </p:nvPr>
        </p:nvSpPr>
        <p:spPr>
          <a:xfrm>
            <a:off x="7284357" y="3999979"/>
            <a:ext cx="1859643" cy="348640"/>
          </a:xfrm>
          <a:prstGeom prst="rect">
            <a:avLst/>
          </a:prstGeom>
        </p:spPr>
        <p:txBody>
          <a:bodyPr/>
          <a:lstStyle>
            <a:lvl1pPr marL="0" indent="0" algn="ctr">
              <a:buNone/>
              <a:defRPr sz="2000">
                <a:solidFill>
                  <a:schemeClr val="accent3"/>
                </a:solidFill>
                <a:latin typeface="Arial"/>
                <a:cs typeface="Arial"/>
              </a:defRPr>
            </a:lvl1pPr>
          </a:lstStyle>
          <a:p>
            <a:pPr lvl="0"/>
            <a:r>
              <a:rPr lang="en-US" dirty="0"/>
              <a:t>statistic</a:t>
            </a:r>
          </a:p>
        </p:txBody>
      </p:sp>
      <p:sp>
        <p:nvSpPr>
          <p:cNvPr id="18" name="Text Placeholder 12"/>
          <p:cNvSpPr txBox="1">
            <a:spLocks/>
          </p:cNvSpPr>
          <p:nvPr userDrawn="1"/>
        </p:nvSpPr>
        <p:spPr>
          <a:xfrm>
            <a:off x="2947988" y="3685095"/>
            <a:ext cx="1801846" cy="558768"/>
          </a:xfrm>
          <a:prstGeom prst="rect">
            <a:avLst/>
          </a:prstGeom>
        </p:spPr>
        <p:txBody>
          <a:bodyPr>
            <a:normAutofit/>
          </a:bodyPr>
          <a:lstStyle>
            <a:lvl1pPr marL="0" indent="0" algn="l" defTabSz="457200" rtl="0" eaLnBrk="1" latinLnBrk="0" hangingPunct="1">
              <a:spcBef>
                <a:spcPct val="20000"/>
              </a:spcBef>
              <a:buSzPct val="100000"/>
              <a:buFontTx/>
              <a:buNone/>
              <a:defRPr sz="1400" kern="1200" baseline="0">
                <a:solidFill>
                  <a:schemeClr val="tx1"/>
                </a:solidFill>
                <a:latin typeface="Arial"/>
                <a:ea typeface="+mn-ea"/>
                <a:cs typeface="Arial"/>
              </a:defRPr>
            </a:lvl1pPr>
            <a:lvl2pPr marL="742950" indent="-285750" algn="l" defTabSz="457200" rtl="0" eaLnBrk="1" latinLnBrk="0" hangingPunct="1">
              <a:spcBef>
                <a:spcPct val="20000"/>
              </a:spcBef>
              <a:buSzPct val="100000"/>
              <a:buFont typeface="Arial"/>
              <a:buChar char="•"/>
              <a:defRPr sz="2200" kern="1200">
                <a:solidFill>
                  <a:srgbClr val="FFFFFF"/>
                </a:solidFill>
                <a:latin typeface="Arial"/>
                <a:ea typeface="+mn-ea"/>
                <a:cs typeface="Arial"/>
              </a:defRPr>
            </a:lvl2pPr>
            <a:lvl3pPr marL="1143000" indent="-228600" algn="l" defTabSz="457200" rtl="0" eaLnBrk="1" latinLnBrk="0" hangingPunct="1">
              <a:spcBef>
                <a:spcPct val="20000"/>
              </a:spcBef>
              <a:buSzPct val="100000"/>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SzPct val="100000"/>
              <a:buFont typeface="Arial"/>
              <a:buChar char="•"/>
              <a:defRPr sz="1800" kern="1200">
                <a:solidFill>
                  <a:srgbClr val="FFFFFF"/>
                </a:solidFill>
                <a:latin typeface="Arial"/>
                <a:ea typeface="+mn-ea"/>
                <a:cs typeface="Arial"/>
              </a:defRPr>
            </a:lvl4pPr>
            <a:lvl5pPr marL="2057400" indent="-228600" algn="l" defTabSz="457200" rtl="0" eaLnBrk="1" latinLnBrk="0" hangingPunct="1">
              <a:spcBef>
                <a:spcPct val="20000"/>
              </a:spcBef>
              <a:buSzPct val="100000"/>
              <a:buFont typeface="Arial"/>
              <a:buChar char="•"/>
              <a:defRPr sz="16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b="1" dirty="0"/>
              <a:t>Results</a:t>
            </a:r>
          </a:p>
        </p:txBody>
      </p:sp>
      <p:sp>
        <p:nvSpPr>
          <p:cNvPr id="19" name="Text Placeholder 12"/>
          <p:cNvSpPr txBox="1">
            <a:spLocks/>
          </p:cNvSpPr>
          <p:nvPr userDrawn="1"/>
        </p:nvSpPr>
        <p:spPr>
          <a:xfrm>
            <a:off x="2947988" y="963402"/>
            <a:ext cx="1801846" cy="558768"/>
          </a:xfrm>
          <a:prstGeom prst="rect">
            <a:avLst/>
          </a:prstGeom>
        </p:spPr>
        <p:txBody>
          <a:bodyPr>
            <a:normAutofit/>
          </a:bodyPr>
          <a:lstStyle>
            <a:lvl1pPr marL="0" indent="0" algn="l" defTabSz="457200" rtl="0" eaLnBrk="1" latinLnBrk="0" hangingPunct="1">
              <a:spcBef>
                <a:spcPct val="20000"/>
              </a:spcBef>
              <a:buSzPct val="100000"/>
              <a:buFontTx/>
              <a:buNone/>
              <a:defRPr sz="1400" kern="1200" baseline="0">
                <a:solidFill>
                  <a:schemeClr val="tx1"/>
                </a:solidFill>
                <a:latin typeface="Arial"/>
                <a:ea typeface="+mn-ea"/>
                <a:cs typeface="Arial"/>
              </a:defRPr>
            </a:lvl1pPr>
            <a:lvl2pPr marL="742950" indent="-285750" algn="l" defTabSz="457200" rtl="0" eaLnBrk="1" latinLnBrk="0" hangingPunct="1">
              <a:spcBef>
                <a:spcPct val="20000"/>
              </a:spcBef>
              <a:buSzPct val="100000"/>
              <a:buFont typeface="Arial"/>
              <a:buChar char="•"/>
              <a:defRPr sz="2200" kern="1200">
                <a:solidFill>
                  <a:srgbClr val="FFFFFF"/>
                </a:solidFill>
                <a:latin typeface="Arial"/>
                <a:ea typeface="+mn-ea"/>
                <a:cs typeface="Arial"/>
              </a:defRPr>
            </a:lvl2pPr>
            <a:lvl3pPr marL="1143000" indent="-228600" algn="l" defTabSz="457200" rtl="0" eaLnBrk="1" latinLnBrk="0" hangingPunct="1">
              <a:spcBef>
                <a:spcPct val="20000"/>
              </a:spcBef>
              <a:buSzPct val="100000"/>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SzPct val="100000"/>
              <a:buFont typeface="Arial"/>
              <a:buChar char="•"/>
              <a:defRPr sz="1800" kern="1200">
                <a:solidFill>
                  <a:srgbClr val="FFFFFF"/>
                </a:solidFill>
                <a:latin typeface="Arial"/>
                <a:ea typeface="+mn-ea"/>
                <a:cs typeface="Arial"/>
              </a:defRPr>
            </a:lvl4pPr>
            <a:lvl5pPr marL="2057400" indent="-228600" algn="l" defTabSz="457200" rtl="0" eaLnBrk="1" latinLnBrk="0" hangingPunct="1">
              <a:spcBef>
                <a:spcPct val="20000"/>
              </a:spcBef>
              <a:buSzPct val="100000"/>
              <a:buFont typeface="Arial"/>
              <a:buChar char="•"/>
              <a:defRPr sz="16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b="1" dirty="0"/>
              <a:t>Challenge</a:t>
            </a:r>
          </a:p>
        </p:txBody>
      </p:sp>
    </p:spTree>
    <p:extLst>
      <p:ext uri="{BB962C8B-B14F-4D97-AF65-F5344CB8AC3E}">
        <p14:creationId xmlns:p14="http://schemas.microsoft.com/office/powerpoint/2010/main" val="87133033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ccess Story Rectangular Logo">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a:extLst>
              <a:ext uri="{28A0092B-C50C-407E-A947-70E740481C1C}">
                <a14:useLocalDpi xmlns:a14="http://schemas.microsoft.com/office/drawing/2010/main" val="0"/>
              </a:ext>
            </a:extLst>
          </a:blip>
          <a:srcRect l="90" t="18809" r="766" b="56567"/>
          <a:stretch/>
        </p:blipFill>
        <p:spPr>
          <a:xfrm>
            <a:off x="0" y="1"/>
            <a:ext cx="9144000" cy="757018"/>
          </a:xfrm>
          <a:prstGeom prst="rect">
            <a:avLst/>
          </a:prstGeom>
        </p:spPr>
      </p:pic>
      <p:sp>
        <p:nvSpPr>
          <p:cNvPr id="3" name="Slide Number Placeholder 2"/>
          <p:cNvSpPr>
            <a:spLocks noGrp="1"/>
          </p:cNvSpPr>
          <p:nvPr>
            <p:ph type="sldNum" sz="quarter" idx="10"/>
          </p:nvPr>
        </p:nvSpPr>
        <p:spPr/>
        <p:txBody>
          <a:bodyPr/>
          <a:lstStyle/>
          <a:p>
            <a:fld id="{F423676F-067C-8441-A842-3E2880A8BBE4}" type="slidenum">
              <a:rPr lang="en-US" smtClean="0"/>
              <a:pPr/>
              <a:t>‹#›</a:t>
            </a:fld>
            <a:endParaRPr lang="en-US" dirty="0"/>
          </a:p>
        </p:txBody>
      </p:sp>
      <p:sp>
        <p:nvSpPr>
          <p:cNvPr id="5" name="Text Placeholder 12"/>
          <p:cNvSpPr>
            <a:spLocks noGrp="1"/>
          </p:cNvSpPr>
          <p:nvPr>
            <p:ph type="body" sz="quarter" idx="25"/>
          </p:nvPr>
        </p:nvSpPr>
        <p:spPr>
          <a:xfrm>
            <a:off x="2947988" y="1233488"/>
            <a:ext cx="6002583" cy="2478820"/>
          </a:xfrm>
          <a:prstGeom prst="rect">
            <a:avLst/>
          </a:prstGeom>
        </p:spPr>
        <p:txBody>
          <a:bodyPr>
            <a:normAutofit/>
          </a:bodyPr>
          <a:lstStyle>
            <a:lvl1pPr marL="0" indent="0">
              <a:buFontTx/>
              <a:buNone/>
              <a:defRPr sz="1200" baseline="0">
                <a:solidFill>
                  <a:srgbClr val="7F7F7F"/>
                </a:solidFill>
                <a:latin typeface="Arial"/>
                <a:cs typeface="Aria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smtClean="0"/>
              <a:t>Click to edit Master text styles</a:t>
            </a:r>
          </a:p>
        </p:txBody>
      </p:sp>
      <p:sp>
        <p:nvSpPr>
          <p:cNvPr id="6" name="Slide Number Placeholder 2"/>
          <p:cNvSpPr txBox="1">
            <a:spLocks/>
          </p:cNvSpPr>
          <p:nvPr userDrawn="1"/>
        </p:nvSpPr>
        <p:spPr>
          <a:xfrm>
            <a:off x="6668483" y="4760208"/>
            <a:ext cx="213360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423676F-067C-8441-A842-3E2880A8BBE4}" type="slidenum">
              <a:rPr lang="en-US" smtClean="0"/>
              <a:pPr/>
              <a:t>‹#›</a:t>
            </a:fld>
            <a:endParaRPr lang="en-US" dirty="0"/>
          </a:p>
        </p:txBody>
      </p:sp>
      <p:sp>
        <p:nvSpPr>
          <p:cNvPr id="9" name="Text Placeholder 7"/>
          <p:cNvSpPr>
            <a:spLocks noGrp="1"/>
          </p:cNvSpPr>
          <p:nvPr>
            <p:ph type="body" sz="quarter" idx="23" hasCustomPrompt="1"/>
          </p:nvPr>
        </p:nvSpPr>
        <p:spPr>
          <a:xfrm>
            <a:off x="342004" y="3712308"/>
            <a:ext cx="2204461" cy="534283"/>
          </a:xfrm>
          <a:prstGeom prst="rect">
            <a:avLst/>
          </a:prstGeom>
        </p:spPr>
        <p:txBody>
          <a:bodyPr>
            <a:noAutofit/>
          </a:bodyPr>
          <a:lstStyle>
            <a:lvl1pPr marL="0" indent="0" algn="r">
              <a:buNone/>
              <a:defRPr sz="1050" baseline="0">
                <a:solidFill>
                  <a:srgbClr val="7F7F7F"/>
                </a:solidFill>
                <a:latin typeface="Arial"/>
                <a:cs typeface="Arial"/>
              </a:defRPr>
            </a:lvl1pPr>
          </a:lstStyle>
          <a:p>
            <a:pPr lvl="0"/>
            <a:r>
              <a:rPr lang="en-US" dirty="0"/>
              <a:t>Name</a:t>
            </a:r>
          </a:p>
          <a:p>
            <a:pPr lvl="0"/>
            <a:r>
              <a:rPr lang="en-US" dirty="0"/>
              <a:t>Title, Company</a:t>
            </a:r>
          </a:p>
        </p:txBody>
      </p:sp>
      <p:sp>
        <p:nvSpPr>
          <p:cNvPr id="10" name="Text Placeholder 3"/>
          <p:cNvSpPr>
            <a:spLocks noGrp="1"/>
          </p:cNvSpPr>
          <p:nvPr>
            <p:ph type="body" sz="quarter" idx="22" hasCustomPrompt="1"/>
          </p:nvPr>
        </p:nvSpPr>
        <p:spPr>
          <a:xfrm>
            <a:off x="341428" y="2537972"/>
            <a:ext cx="2205037" cy="1174336"/>
          </a:xfrm>
          <a:prstGeom prst="rect">
            <a:avLst/>
          </a:prstGeom>
        </p:spPr>
        <p:txBody>
          <a:bodyPr>
            <a:normAutofit/>
          </a:bodyPr>
          <a:lstStyle>
            <a:lvl1pPr marL="0" indent="0">
              <a:buNone/>
              <a:defRPr sz="1100" baseline="0">
                <a:solidFill>
                  <a:schemeClr val="bg1">
                    <a:lumMod val="50000"/>
                  </a:schemeClr>
                </a:solidFill>
                <a:latin typeface="Arial"/>
                <a:cs typeface="Arial"/>
              </a:defRPr>
            </a:lvl1pPr>
          </a:lstStyle>
          <a:p>
            <a:pPr lvl="0"/>
            <a:r>
              <a:rPr lang="en-US" dirty="0"/>
              <a:t>Insert Quote</a:t>
            </a:r>
          </a:p>
        </p:txBody>
      </p:sp>
      <p:sp>
        <p:nvSpPr>
          <p:cNvPr id="11" name="Text Placeholder 4"/>
          <p:cNvSpPr>
            <a:spLocks noGrp="1"/>
          </p:cNvSpPr>
          <p:nvPr>
            <p:ph type="body" sz="quarter" idx="24" hasCustomPrompt="1"/>
          </p:nvPr>
        </p:nvSpPr>
        <p:spPr>
          <a:xfrm>
            <a:off x="5289550" y="18823"/>
            <a:ext cx="3854450" cy="246062"/>
          </a:xfrm>
          <a:prstGeom prst="rect">
            <a:avLst/>
          </a:prstGeom>
        </p:spPr>
        <p:txBody>
          <a:bodyPr vert="horz"/>
          <a:lstStyle>
            <a:lvl1pPr marL="0" indent="0" algn="r">
              <a:buFontTx/>
              <a:buNone/>
              <a:defRPr sz="1100" baseline="0">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INDUSTRY | COUNTRY | PRODUCT</a:t>
            </a:r>
          </a:p>
        </p:txBody>
      </p:sp>
      <p:sp>
        <p:nvSpPr>
          <p:cNvPr id="12" name="Text Placeholder 17"/>
          <p:cNvSpPr>
            <a:spLocks noGrp="1"/>
          </p:cNvSpPr>
          <p:nvPr>
            <p:ph type="body" sz="quarter" idx="16" hasCustomPrompt="1"/>
          </p:nvPr>
        </p:nvSpPr>
        <p:spPr>
          <a:xfrm>
            <a:off x="2947987" y="4358511"/>
            <a:ext cx="1859869" cy="353227"/>
          </a:xfrm>
          <a:prstGeom prst="rect">
            <a:avLst/>
          </a:prstGeom>
        </p:spPr>
        <p:txBody>
          <a:bodyPr>
            <a:noAutofit/>
          </a:bodyPr>
          <a:lstStyle>
            <a:lvl1pPr marL="0" indent="0" algn="ctr">
              <a:buNone/>
              <a:defRPr sz="1000" b="0" i="0">
                <a:solidFill>
                  <a:srgbClr val="595959"/>
                </a:solidFill>
                <a:latin typeface="Arial"/>
                <a:cs typeface="Arial"/>
              </a:defRPr>
            </a:lvl1pPr>
          </a:lstStyle>
          <a:p>
            <a:pPr lvl="0"/>
            <a:r>
              <a:rPr lang="en-US" dirty="0"/>
              <a:t>information</a:t>
            </a:r>
          </a:p>
        </p:txBody>
      </p:sp>
      <p:sp>
        <p:nvSpPr>
          <p:cNvPr id="13" name="Text Placeholder 19"/>
          <p:cNvSpPr>
            <a:spLocks noGrp="1"/>
          </p:cNvSpPr>
          <p:nvPr>
            <p:ph type="body" sz="quarter" idx="17" hasCustomPrompt="1"/>
          </p:nvPr>
        </p:nvSpPr>
        <p:spPr>
          <a:xfrm>
            <a:off x="2947987" y="3996194"/>
            <a:ext cx="1859869" cy="348640"/>
          </a:xfrm>
          <a:prstGeom prst="rect">
            <a:avLst/>
          </a:prstGeom>
        </p:spPr>
        <p:txBody>
          <a:bodyPr/>
          <a:lstStyle>
            <a:lvl1pPr marL="0" indent="0" algn="ctr">
              <a:buNone/>
              <a:defRPr sz="2000">
                <a:solidFill>
                  <a:schemeClr val="accent3"/>
                </a:solidFill>
                <a:latin typeface="Arial"/>
                <a:cs typeface="Arial"/>
              </a:defRPr>
            </a:lvl1pPr>
          </a:lstStyle>
          <a:p>
            <a:pPr lvl="0"/>
            <a:r>
              <a:rPr lang="en-US" dirty="0"/>
              <a:t>statistic</a:t>
            </a:r>
          </a:p>
        </p:txBody>
      </p:sp>
      <p:sp>
        <p:nvSpPr>
          <p:cNvPr id="14" name="Text Placeholder 17"/>
          <p:cNvSpPr>
            <a:spLocks noGrp="1"/>
          </p:cNvSpPr>
          <p:nvPr>
            <p:ph type="body" sz="quarter" idx="18" hasCustomPrompt="1"/>
          </p:nvPr>
        </p:nvSpPr>
        <p:spPr>
          <a:xfrm>
            <a:off x="5110065" y="4362296"/>
            <a:ext cx="1865867" cy="353227"/>
          </a:xfrm>
          <a:prstGeom prst="rect">
            <a:avLst/>
          </a:prstGeom>
        </p:spPr>
        <p:txBody>
          <a:bodyPr>
            <a:noAutofit/>
          </a:bodyPr>
          <a:lstStyle>
            <a:lvl1pPr marL="0" indent="0" algn="ctr">
              <a:buNone/>
              <a:defRPr sz="1000" b="0" i="0">
                <a:solidFill>
                  <a:srgbClr val="595959"/>
                </a:solidFill>
                <a:latin typeface="Arial"/>
                <a:cs typeface="Arial"/>
              </a:defRPr>
            </a:lvl1pPr>
          </a:lstStyle>
          <a:p>
            <a:pPr lvl="0"/>
            <a:r>
              <a:rPr lang="en-US" dirty="0"/>
              <a:t>information</a:t>
            </a:r>
          </a:p>
        </p:txBody>
      </p:sp>
      <p:sp>
        <p:nvSpPr>
          <p:cNvPr id="15" name="Text Placeholder 19"/>
          <p:cNvSpPr>
            <a:spLocks noGrp="1"/>
          </p:cNvSpPr>
          <p:nvPr>
            <p:ph type="body" sz="quarter" idx="19" hasCustomPrompt="1"/>
          </p:nvPr>
        </p:nvSpPr>
        <p:spPr>
          <a:xfrm>
            <a:off x="5110065" y="3999979"/>
            <a:ext cx="1865867" cy="348640"/>
          </a:xfrm>
          <a:prstGeom prst="rect">
            <a:avLst/>
          </a:prstGeom>
        </p:spPr>
        <p:txBody>
          <a:bodyPr/>
          <a:lstStyle>
            <a:lvl1pPr marL="0" indent="0" algn="ctr">
              <a:buNone/>
              <a:defRPr sz="2000">
                <a:solidFill>
                  <a:schemeClr val="accent3"/>
                </a:solidFill>
                <a:latin typeface="Arial"/>
                <a:cs typeface="Arial"/>
              </a:defRPr>
            </a:lvl1pPr>
          </a:lstStyle>
          <a:p>
            <a:pPr lvl="0"/>
            <a:r>
              <a:rPr lang="en-US" dirty="0"/>
              <a:t>statistic</a:t>
            </a:r>
          </a:p>
        </p:txBody>
      </p:sp>
      <p:sp>
        <p:nvSpPr>
          <p:cNvPr id="16" name="Text Placeholder 17"/>
          <p:cNvSpPr>
            <a:spLocks noGrp="1"/>
          </p:cNvSpPr>
          <p:nvPr>
            <p:ph type="body" sz="quarter" idx="20" hasCustomPrompt="1"/>
          </p:nvPr>
        </p:nvSpPr>
        <p:spPr>
          <a:xfrm>
            <a:off x="7284357" y="4362296"/>
            <a:ext cx="1859643" cy="353227"/>
          </a:xfrm>
          <a:prstGeom prst="rect">
            <a:avLst/>
          </a:prstGeom>
        </p:spPr>
        <p:txBody>
          <a:bodyPr>
            <a:noAutofit/>
          </a:bodyPr>
          <a:lstStyle>
            <a:lvl1pPr marL="0" indent="0" algn="ctr">
              <a:buNone/>
              <a:defRPr sz="1000" b="0" i="0">
                <a:solidFill>
                  <a:srgbClr val="595959"/>
                </a:solidFill>
                <a:latin typeface="Arial"/>
                <a:cs typeface="Arial"/>
              </a:defRPr>
            </a:lvl1pPr>
          </a:lstStyle>
          <a:p>
            <a:pPr lvl="0"/>
            <a:r>
              <a:rPr lang="en-US" dirty="0"/>
              <a:t>information</a:t>
            </a:r>
          </a:p>
        </p:txBody>
      </p:sp>
      <p:sp>
        <p:nvSpPr>
          <p:cNvPr id="17" name="Text Placeholder 19"/>
          <p:cNvSpPr>
            <a:spLocks noGrp="1"/>
          </p:cNvSpPr>
          <p:nvPr>
            <p:ph type="body" sz="quarter" idx="21" hasCustomPrompt="1"/>
          </p:nvPr>
        </p:nvSpPr>
        <p:spPr>
          <a:xfrm>
            <a:off x="7284357" y="3999979"/>
            <a:ext cx="1859643" cy="348640"/>
          </a:xfrm>
          <a:prstGeom prst="rect">
            <a:avLst/>
          </a:prstGeom>
        </p:spPr>
        <p:txBody>
          <a:bodyPr/>
          <a:lstStyle>
            <a:lvl1pPr marL="0" indent="0" algn="ctr">
              <a:buNone/>
              <a:defRPr sz="2000">
                <a:solidFill>
                  <a:schemeClr val="accent3"/>
                </a:solidFill>
                <a:latin typeface="Arial"/>
                <a:cs typeface="Arial"/>
              </a:defRPr>
            </a:lvl1pPr>
          </a:lstStyle>
          <a:p>
            <a:pPr lvl="0"/>
            <a:r>
              <a:rPr lang="en-US" dirty="0"/>
              <a:t>statistic</a:t>
            </a:r>
          </a:p>
        </p:txBody>
      </p:sp>
      <p:sp>
        <p:nvSpPr>
          <p:cNvPr id="18" name="Text Placeholder 12"/>
          <p:cNvSpPr txBox="1">
            <a:spLocks/>
          </p:cNvSpPr>
          <p:nvPr userDrawn="1"/>
        </p:nvSpPr>
        <p:spPr>
          <a:xfrm>
            <a:off x="2947988" y="3685095"/>
            <a:ext cx="1801846" cy="558768"/>
          </a:xfrm>
          <a:prstGeom prst="rect">
            <a:avLst/>
          </a:prstGeom>
        </p:spPr>
        <p:txBody>
          <a:bodyPr>
            <a:normAutofit/>
          </a:bodyPr>
          <a:lstStyle>
            <a:lvl1pPr marL="0" indent="0" algn="l" defTabSz="457200" rtl="0" eaLnBrk="1" latinLnBrk="0" hangingPunct="1">
              <a:spcBef>
                <a:spcPct val="20000"/>
              </a:spcBef>
              <a:buSzPct val="100000"/>
              <a:buFontTx/>
              <a:buNone/>
              <a:defRPr sz="1400" kern="1200" baseline="0">
                <a:solidFill>
                  <a:schemeClr val="tx1"/>
                </a:solidFill>
                <a:latin typeface="Arial"/>
                <a:ea typeface="+mn-ea"/>
                <a:cs typeface="Arial"/>
              </a:defRPr>
            </a:lvl1pPr>
            <a:lvl2pPr marL="742950" indent="-285750" algn="l" defTabSz="457200" rtl="0" eaLnBrk="1" latinLnBrk="0" hangingPunct="1">
              <a:spcBef>
                <a:spcPct val="20000"/>
              </a:spcBef>
              <a:buSzPct val="100000"/>
              <a:buFont typeface="Arial"/>
              <a:buChar char="•"/>
              <a:defRPr sz="2200" kern="1200">
                <a:solidFill>
                  <a:srgbClr val="FFFFFF"/>
                </a:solidFill>
                <a:latin typeface="Arial"/>
                <a:ea typeface="+mn-ea"/>
                <a:cs typeface="Arial"/>
              </a:defRPr>
            </a:lvl2pPr>
            <a:lvl3pPr marL="1143000" indent="-228600" algn="l" defTabSz="457200" rtl="0" eaLnBrk="1" latinLnBrk="0" hangingPunct="1">
              <a:spcBef>
                <a:spcPct val="20000"/>
              </a:spcBef>
              <a:buSzPct val="100000"/>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SzPct val="100000"/>
              <a:buFont typeface="Arial"/>
              <a:buChar char="•"/>
              <a:defRPr sz="1800" kern="1200">
                <a:solidFill>
                  <a:srgbClr val="FFFFFF"/>
                </a:solidFill>
                <a:latin typeface="Arial"/>
                <a:ea typeface="+mn-ea"/>
                <a:cs typeface="Arial"/>
              </a:defRPr>
            </a:lvl4pPr>
            <a:lvl5pPr marL="2057400" indent="-228600" algn="l" defTabSz="457200" rtl="0" eaLnBrk="1" latinLnBrk="0" hangingPunct="1">
              <a:spcBef>
                <a:spcPct val="20000"/>
              </a:spcBef>
              <a:buSzPct val="100000"/>
              <a:buFont typeface="Arial"/>
              <a:buChar char="•"/>
              <a:defRPr sz="16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b="1" dirty="0"/>
              <a:t>Results</a:t>
            </a:r>
          </a:p>
        </p:txBody>
      </p:sp>
      <p:sp>
        <p:nvSpPr>
          <p:cNvPr id="19" name="Text Placeholder 12"/>
          <p:cNvSpPr txBox="1">
            <a:spLocks/>
          </p:cNvSpPr>
          <p:nvPr userDrawn="1"/>
        </p:nvSpPr>
        <p:spPr>
          <a:xfrm>
            <a:off x="2947988" y="963402"/>
            <a:ext cx="1801846" cy="558768"/>
          </a:xfrm>
          <a:prstGeom prst="rect">
            <a:avLst/>
          </a:prstGeom>
        </p:spPr>
        <p:txBody>
          <a:bodyPr>
            <a:normAutofit/>
          </a:bodyPr>
          <a:lstStyle>
            <a:lvl1pPr marL="0" indent="0" algn="l" defTabSz="457200" rtl="0" eaLnBrk="1" latinLnBrk="0" hangingPunct="1">
              <a:spcBef>
                <a:spcPct val="20000"/>
              </a:spcBef>
              <a:buSzPct val="100000"/>
              <a:buFontTx/>
              <a:buNone/>
              <a:defRPr sz="1400" kern="1200" baseline="0">
                <a:solidFill>
                  <a:schemeClr val="tx1"/>
                </a:solidFill>
                <a:latin typeface="Arial"/>
                <a:ea typeface="+mn-ea"/>
                <a:cs typeface="Arial"/>
              </a:defRPr>
            </a:lvl1pPr>
            <a:lvl2pPr marL="742950" indent="-285750" algn="l" defTabSz="457200" rtl="0" eaLnBrk="1" latinLnBrk="0" hangingPunct="1">
              <a:spcBef>
                <a:spcPct val="20000"/>
              </a:spcBef>
              <a:buSzPct val="100000"/>
              <a:buFont typeface="Arial"/>
              <a:buChar char="•"/>
              <a:defRPr sz="2200" kern="1200">
                <a:solidFill>
                  <a:srgbClr val="FFFFFF"/>
                </a:solidFill>
                <a:latin typeface="Arial"/>
                <a:ea typeface="+mn-ea"/>
                <a:cs typeface="Arial"/>
              </a:defRPr>
            </a:lvl2pPr>
            <a:lvl3pPr marL="1143000" indent="-228600" algn="l" defTabSz="457200" rtl="0" eaLnBrk="1" latinLnBrk="0" hangingPunct="1">
              <a:spcBef>
                <a:spcPct val="20000"/>
              </a:spcBef>
              <a:buSzPct val="100000"/>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SzPct val="100000"/>
              <a:buFont typeface="Arial"/>
              <a:buChar char="•"/>
              <a:defRPr sz="1800" kern="1200">
                <a:solidFill>
                  <a:srgbClr val="FFFFFF"/>
                </a:solidFill>
                <a:latin typeface="Arial"/>
                <a:ea typeface="+mn-ea"/>
                <a:cs typeface="Arial"/>
              </a:defRPr>
            </a:lvl4pPr>
            <a:lvl5pPr marL="2057400" indent="-228600" algn="l" defTabSz="457200" rtl="0" eaLnBrk="1" latinLnBrk="0" hangingPunct="1">
              <a:spcBef>
                <a:spcPct val="20000"/>
              </a:spcBef>
              <a:buSzPct val="100000"/>
              <a:buFont typeface="Arial"/>
              <a:buChar char="•"/>
              <a:defRPr sz="16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b="1" dirty="0"/>
              <a:t>Challenge</a:t>
            </a:r>
          </a:p>
        </p:txBody>
      </p:sp>
      <p:sp>
        <p:nvSpPr>
          <p:cNvPr id="20" name="Title 1"/>
          <p:cNvSpPr>
            <a:spLocks noGrp="1"/>
          </p:cNvSpPr>
          <p:nvPr>
            <p:ph type="title" hasCustomPrompt="1"/>
          </p:nvPr>
        </p:nvSpPr>
        <p:spPr>
          <a:xfrm>
            <a:off x="343883" y="210498"/>
            <a:ext cx="8176662" cy="546520"/>
          </a:xfrm>
        </p:spPr>
        <p:txBody>
          <a:bodyPr/>
          <a:lstStyle>
            <a:lvl1pPr>
              <a:defRPr baseline="0">
                <a:solidFill>
                  <a:schemeClr val="bg1"/>
                </a:solidFill>
                <a:latin typeface="Arial"/>
                <a:cs typeface="Arial"/>
              </a:defRPr>
            </a:lvl1pPr>
          </a:lstStyle>
          <a:p>
            <a:r>
              <a:rPr lang="en-US" dirty="0"/>
              <a:t>Title – Rectangular logo, quote</a:t>
            </a:r>
          </a:p>
        </p:txBody>
      </p:sp>
      <p:sp>
        <p:nvSpPr>
          <p:cNvPr id="21" name="Picture Placeholder 5"/>
          <p:cNvSpPr>
            <a:spLocks noGrp="1"/>
          </p:cNvSpPr>
          <p:nvPr>
            <p:ph type="pic" sz="quarter" idx="11" hasCustomPrompt="1"/>
          </p:nvPr>
        </p:nvSpPr>
        <p:spPr>
          <a:xfrm>
            <a:off x="207824" y="1060428"/>
            <a:ext cx="2549892" cy="873147"/>
          </a:xfrm>
          <a:prstGeom prst="rect">
            <a:avLst/>
          </a:prstGeom>
        </p:spPr>
        <p:txBody>
          <a:bodyPr>
            <a:normAutofit/>
          </a:bodyPr>
          <a:lstStyle>
            <a:lvl1pPr marL="0" indent="0">
              <a:buNone/>
              <a:defRPr sz="1200" baseline="0">
                <a:solidFill>
                  <a:srgbClr val="7F7F7F"/>
                </a:solidFill>
                <a:latin typeface="Arial"/>
                <a:cs typeface="Arial"/>
              </a:defRPr>
            </a:lvl1pPr>
          </a:lstStyle>
          <a:p>
            <a:r>
              <a:rPr lang="en-US" dirty="0"/>
              <a:t>Company Logo</a:t>
            </a:r>
          </a:p>
        </p:txBody>
      </p:sp>
    </p:spTree>
    <p:extLst>
      <p:ext uri="{BB962C8B-B14F-4D97-AF65-F5344CB8AC3E}">
        <p14:creationId xmlns:p14="http://schemas.microsoft.com/office/powerpoint/2010/main" val="30820915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 (Colo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799" r="4086" b="1655"/>
          <a:stretch/>
        </p:blipFill>
        <p:spPr>
          <a:xfrm>
            <a:off x="-8300" y="1"/>
            <a:ext cx="9152300" cy="3102696"/>
          </a:xfrm>
          <a:prstGeom prst="rect">
            <a:avLst/>
          </a:prstGeom>
        </p:spPr>
      </p:pic>
      <p:sp>
        <p:nvSpPr>
          <p:cNvPr id="35" name="Content Placeholder 17"/>
          <p:cNvSpPr>
            <a:spLocks noGrp="1"/>
          </p:cNvSpPr>
          <p:nvPr>
            <p:ph sz="quarter" idx="19" hasCustomPrompt="1"/>
          </p:nvPr>
        </p:nvSpPr>
        <p:spPr>
          <a:xfrm>
            <a:off x="455298" y="2294025"/>
            <a:ext cx="8229600" cy="307777"/>
          </a:xfrm>
        </p:spPr>
        <p:txBody>
          <a:bodyPr lIns="0" tIns="0" rIns="0" bIns="0">
            <a:spAutoFit/>
          </a:bodyPr>
          <a:lstStyle>
            <a:lvl1pPr marL="0" indent="0">
              <a:buNone/>
              <a:defRPr sz="2000">
                <a:solidFill>
                  <a:srgbClr val="FFFFFF"/>
                </a:solidFill>
                <a:latin typeface="Arial"/>
                <a:cs typeface="Arial"/>
              </a:defRPr>
            </a:lvl1pPr>
          </a:lstStyle>
          <a:p>
            <a:pPr lvl="0"/>
            <a:r>
              <a:rPr lang="en-US" dirty="0"/>
              <a:t>Master Subtitle</a:t>
            </a:r>
          </a:p>
        </p:txBody>
      </p:sp>
      <p:sp>
        <p:nvSpPr>
          <p:cNvPr id="20" name="Content Placeholder 14"/>
          <p:cNvSpPr>
            <a:spLocks noGrp="1"/>
          </p:cNvSpPr>
          <p:nvPr>
            <p:ph sz="quarter" idx="28" hasCustomPrompt="1"/>
          </p:nvPr>
        </p:nvSpPr>
        <p:spPr>
          <a:xfrm>
            <a:off x="455298" y="1546947"/>
            <a:ext cx="8229600" cy="677108"/>
          </a:xfrm>
        </p:spPr>
        <p:txBody>
          <a:bodyPr lIns="0" tIns="0" rIns="0" bIns="0" anchor="t" anchorCtr="0">
            <a:spAutoFit/>
          </a:bodyPr>
          <a:lstStyle>
            <a:lvl1pPr marL="0" indent="0">
              <a:buNone/>
              <a:defRPr sz="4400" baseline="0">
                <a:solidFill>
                  <a:srgbClr val="FFFFFF"/>
                </a:solidFill>
                <a:latin typeface="Arial"/>
                <a:cs typeface="Arial"/>
              </a:defRPr>
            </a:lvl1pPr>
            <a:lvl2pPr marL="457200" indent="0">
              <a:buNone/>
              <a:defRPr sz="4800">
                <a:solidFill>
                  <a:srgbClr val="F28900"/>
                </a:solidFill>
              </a:defRPr>
            </a:lvl2pPr>
          </a:lstStyle>
          <a:p>
            <a:pPr lvl="0"/>
            <a:r>
              <a:rPr lang="en-US" dirty="0"/>
              <a:t>Master Title</a:t>
            </a:r>
          </a:p>
        </p:txBody>
      </p:sp>
      <p:sp>
        <p:nvSpPr>
          <p:cNvPr id="23" name="Text Placeholder 19"/>
          <p:cNvSpPr>
            <a:spLocks noGrp="1"/>
          </p:cNvSpPr>
          <p:nvPr>
            <p:ph type="body" sz="quarter" idx="29" hasCustomPrompt="1"/>
          </p:nvPr>
        </p:nvSpPr>
        <p:spPr>
          <a:xfrm>
            <a:off x="5568447" y="3733372"/>
            <a:ext cx="3116452" cy="598460"/>
          </a:xfrm>
        </p:spPr>
        <p:txBody>
          <a:bodyPr lIns="0" tIns="0" rIns="0" bIns="0" anchor="ctr" anchorCtr="0">
            <a:normAutofit/>
          </a:bodyPr>
          <a:lstStyle>
            <a:lvl1pPr marL="0" marR="0" indent="0" algn="l" defTabSz="457200" rtl="0" eaLnBrk="1" fontAlgn="auto" latinLnBrk="0" hangingPunct="1">
              <a:lnSpc>
                <a:spcPct val="100000"/>
              </a:lnSpc>
              <a:spcBef>
                <a:spcPts val="0"/>
              </a:spcBef>
              <a:spcAft>
                <a:spcPts val="0"/>
              </a:spcAft>
              <a:buClrTx/>
              <a:buSzPct val="100000"/>
              <a:buFont typeface="Arial"/>
              <a:buNone/>
              <a:tabLst/>
              <a:defRPr sz="1400" baseline="0">
                <a:solidFill>
                  <a:schemeClr val="accent2"/>
                </a:solidFill>
                <a:latin typeface="Arial"/>
                <a:cs typeface="Arial"/>
              </a:defRPr>
            </a:lvl1pPr>
            <a:lvl2pPr marL="457200" indent="0">
              <a:buNone/>
              <a:defRPr sz="1400">
                <a:solidFill>
                  <a:srgbClr val="6D6E71"/>
                </a:solidFill>
                <a:latin typeface="NimbusSanLig"/>
                <a:cs typeface="NimbusSanLig"/>
              </a:defRPr>
            </a:lvl2pPr>
            <a:lvl3pPr marL="914400" indent="0">
              <a:buNone/>
              <a:defRPr sz="1400">
                <a:solidFill>
                  <a:srgbClr val="6D6E71"/>
                </a:solidFill>
                <a:latin typeface="NimbusSanLig"/>
                <a:cs typeface="NimbusSanLig"/>
              </a:defRPr>
            </a:lvl3pPr>
            <a:lvl4pPr marL="1371600" indent="0">
              <a:buNone/>
              <a:defRPr sz="1400">
                <a:solidFill>
                  <a:srgbClr val="6D6E71"/>
                </a:solidFill>
                <a:latin typeface="NimbusSanLig"/>
                <a:cs typeface="NimbusSanLig"/>
              </a:defRPr>
            </a:lvl4pPr>
            <a:lvl5pPr marL="1828800" indent="0">
              <a:buNone/>
              <a:defRPr sz="1400">
                <a:solidFill>
                  <a:srgbClr val="6D6E71"/>
                </a:solidFill>
                <a:latin typeface="NimbusSanLig"/>
                <a:cs typeface="NimbusSanLig"/>
              </a:defRPr>
            </a:lvl5pPr>
          </a:lstStyle>
          <a:p>
            <a:pPr lvl="0"/>
            <a:r>
              <a:rPr lang="en-US" dirty="0"/>
              <a:t>Title</a:t>
            </a:r>
          </a:p>
          <a:p>
            <a:pPr lvl="0"/>
            <a:r>
              <a:rPr lang="en-US" dirty="0"/>
              <a:t>Department</a:t>
            </a:r>
          </a:p>
          <a:p>
            <a:pPr lvl="0"/>
            <a:r>
              <a:rPr lang="en-US" dirty="0"/>
              <a:t>Date</a:t>
            </a:r>
          </a:p>
        </p:txBody>
      </p:sp>
      <p:sp>
        <p:nvSpPr>
          <p:cNvPr id="28" name="Text Placeholder 19"/>
          <p:cNvSpPr>
            <a:spLocks noGrp="1"/>
          </p:cNvSpPr>
          <p:nvPr>
            <p:ph type="body" sz="quarter" idx="32" hasCustomPrompt="1"/>
          </p:nvPr>
        </p:nvSpPr>
        <p:spPr>
          <a:xfrm>
            <a:off x="5568447" y="3509284"/>
            <a:ext cx="3116452" cy="171450"/>
          </a:xfrm>
        </p:spPr>
        <p:txBody>
          <a:bodyPr lIns="0" tIns="0" rIns="0" bIns="0" anchor="ctr" anchorCtr="0">
            <a:normAutofit/>
          </a:bodyPr>
          <a:lstStyle>
            <a:lvl1pPr marL="0" indent="0">
              <a:buNone/>
              <a:defRPr sz="1400" b="1" i="0" baseline="0">
                <a:solidFill>
                  <a:schemeClr val="tx1"/>
                </a:solidFill>
                <a:latin typeface="Arial"/>
                <a:cs typeface="Arial"/>
              </a:defRPr>
            </a:lvl1pPr>
            <a:lvl2pPr marL="457200" indent="0">
              <a:buNone/>
              <a:defRPr sz="1400">
                <a:solidFill>
                  <a:srgbClr val="6D6E71"/>
                </a:solidFill>
                <a:latin typeface="NimbusSanLig"/>
                <a:cs typeface="NimbusSanLig"/>
              </a:defRPr>
            </a:lvl2pPr>
            <a:lvl3pPr marL="914400" indent="0">
              <a:buNone/>
              <a:defRPr sz="1400">
                <a:solidFill>
                  <a:srgbClr val="6D6E71"/>
                </a:solidFill>
                <a:latin typeface="NimbusSanLig"/>
                <a:cs typeface="NimbusSanLig"/>
              </a:defRPr>
            </a:lvl3pPr>
            <a:lvl4pPr marL="1371600" indent="0">
              <a:buNone/>
              <a:defRPr sz="1400">
                <a:solidFill>
                  <a:srgbClr val="6D6E71"/>
                </a:solidFill>
                <a:latin typeface="NimbusSanLig"/>
                <a:cs typeface="NimbusSanLig"/>
              </a:defRPr>
            </a:lvl4pPr>
            <a:lvl5pPr marL="1828800" indent="0">
              <a:buNone/>
              <a:defRPr sz="1400">
                <a:solidFill>
                  <a:srgbClr val="6D6E71"/>
                </a:solidFill>
                <a:latin typeface="NimbusSanLig"/>
                <a:cs typeface="NimbusSanLig"/>
              </a:defRPr>
            </a:lvl5pPr>
          </a:lstStyle>
          <a:p>
            <a:pPr lvl="0"/>
            <a:r>
              <a:rPr lang="en-US" dirty="0"/>
              <a:t>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05800" y="161192"/>
            <a:ext cx="661416" cy="551180"/>
          </a:xfrm>
          <a:prstGeom prst="rect">
            <a:avLst/>
          </a:prstGeom>
        </p:spPr>
      </p:pic>
    </p:spTree>
    <p:extLst>
      <p:ext uri="{BB962C8B-B14F-4D97-AF65-F5344CB8AC3E}">
        <p14:creationId xmlns:p14="http://schemas.microsoft.com/office/powerpoint/2010/main" val="139266983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E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423676F-067C-8441-A842-3E2880A8BBE4}" type="slidenum">
              <a:rPr lang="en-US" smtClean="0"/>
              <a:pPr/>
              <a:t>‹#›</a:t>
            </a:fld>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7600" y="1962150"/>
            <a:ext cx="1554481" cy="1295400"/>
          </a:xfrm>
          <a:prstGeom prst="rect">
            <a:avLst/>
          </a:prstGeom>
        </p:spPr>
      </p:pic>
      <p:sp>
        <p:nvSpPr>
          <p:cNvPr id="6" name="Rectangle 5"/>
          <p:cNvSpPr/>
          <p:nvPr userDrawn="1"/>
        </p:nvSpPr>
        <p:spPr>
          <a:xfrm>
            <a:off x="3505200" y="3257550"/>
            <a:ext cx="1863138" cy="400110"/>
          </a:xfrm>
          <a:prstGeom prst="rect">
            <a:avLst/>
          </a:prstGeom>
          <a:ln>
            <a:solidFill>
              <a:schemeClr val="bg1"/>
            </a:solid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dirty="0" smtClean="0">
                <a:ln w="12700" cmpd="sng">
                  <a:solidFill>
                    <a:srgbClr val="FFC72C">
                      <a:satMod val="120000"/>
                      <a:shade val="80000"/>
                    </a:srgbClr>
                  </a:solidFill>
                  <a:prstDash val="solid"/>
                </a:ln>
                <a:solidFill>
                  <a:srgbClr val="FFC72C">
                    <a:tint val="1000"/>
                  </a:srgbClr>
                </a:solidFill>
                <a:effectLst>
                  <a:glow rad="53100">
                    <a:srgbClr val="FFC72C">
                      <a:satMod val="180000"/>
                      <a:alpha val="30000"/>
                    </a:srgbClr>
                  </a:glow>
                  <a:innerShdw blurRad="63500" dist="50800" dir="13500000">
                    <a:prstClr val="black">
                      <a:alpha val="50000"/>
                    </a:prstClr>
                  </a:innerShdw>
                </a:effectLst>
                <a:uLnTx/>
                <a:uFillTx/>
                <a:latin typeface="+mn-lt"/>
                <a:ea typeface="+mn-ea"/>
                <a:cs typeface="+mn-cs"/>
              </a:rPr>
              <a:t>IoT Abhiyaan</a:t>
            </a:r>
            <a:endParaRPr kumimoji="0" lang="en-US" sz="2000" b="1" i="0" u="none" strike="noStrike" kern="1200" cap="none" spc="50" normalizeH="0" baseline="0" noProof="0" dirty="0">
              <a:ln w="12700" cmpd="sng">
                <a:solidFill>
                  <a:srgbClr val="FFC72C">
                    <a:satMod val="120000"/>
                    <a:shade val="80000"/>
                  </a:srgbClr>
                </a:solidFill>
                <a:prstDash val="solid"/>
              </a:ln>
              <a:solidFill>
                <a:srgbClr val="FFC72C">
                  <a:tint val="1000"/>
                </a:srgbClr>
              </a:solidFill>
              <a:effectLst>
                <a:glow rad="53100">
                  <a:srgbClr val="FFC72C">
                    <a:satMod val="180000"/>
                    <a:alpha val="30000"/>
                  </a:srgbClr>
                </a:glow>
                <a:innerShdw blurRad="63500" dist="50800" dir="13500000">
                  <a:prstClr val="black">
                    <a:alpha val="50000"/>
                  </a:prstClr>
                </a:innerShdw>
              </a:effectLst>
              <a:uLnTx/>
              <a:uFillTx/>
              <a:latin typeface="+mn-lt"/>
              <a:ea typeface="+mn-ea"/>
              <a:cs typeface="+mn-cs"/>
            </a:endParaRPr>
          </a:p>
        </p:txBody>
      </p:sp>
    </p:spTree>
    <p:extLst>
      <p:ext uri="{BB962C8B-B14F-4D97-AF65-F5344CB8AC3E}">
        <p14:creationId xmlns:p14="http://schemas.microsoft.com/office/powerpoint/2010/main" val="125365527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423676F-067C-8441-A842-3E2880A8BBE4}" type="slidenum">
              <a:rPr lang="en-US" smtClean="0"/>
              <a:pPr/>
              <a:t>‹#›</a:t>
            </a:fld>
            <a:endParaRPr lang="en-US" dirty="0"/>
          </a:p>
        </p:txBody>
      </p:sp>
    </p:spTree>
    <p:extLst>
      <p:ext uri="{BB962C8B-B14F-4D97-AF65-F5344CB8AC3E}">
        <p14:creationId xmlns:p14="http://schemas.microsoft.com/office/powerpoint/2010/main" val="258916689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5EF3DE-7FA5-4A02-A767-796FB8E366E7}" type="datetimeFigureOut">
              <a:rPr lang="en-US" smtClean="0"/>
              <a:t>3/21/2018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D8A43C-6C39-4DE7-9820-7BE6101227F7}" type="slidenum">
              <a:rPr lang="en-US" smtClean="0"/>
              <a:t>‹#›</a:t>
            </a:fld>
            <a:endParaRPr lang="en-US"/>
          </a:p>
        </p:txBody>
      </p:sp>
    </p:spTree>
    <p:extLst>
      <p:ext uri="{BB962C8B-B14F-4D97-AF65-F5344CB8AC3E}">
        <p14:creationId xmlns:p14="http://schemas.microsoft.com/office/powerpoint/2010/main" val="11410865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5EF3DE-7FA5-4A02-A767-796FB8E366E7}" type="datetimeFigureOut">
              <a:rPr lang="en-US" smtClean="0"/>
              <a:t>3/21/2018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D8A43C-6C39-4DE7-9820-7BE6101227F7}" type="slidenum">
              <a:rPr lang="en-US" smtClean="0"/>
              <a:t>‹#›</a:t>
            </a:fld>
            <a:endParaRPr lang="en-US"/>
          </a:p>
        </p:txBody>
      </p:sp>
    </p:spTree>
    <p:extLst>
      <p:ext uri="{BB962C8B-B14F-4D97-AF65-F5344CB8AC3E}">
        <p14:creationId xmlns:p14="http://schemas.microsoft.com/office/powerpoint/2010/main" val="26818667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35" name="Content Placeholder 17"/>
          <p:cNvSpPr>
            <a:spLocks noGrp="1"/>
          </p:cNvSpPr>
          <p:nvPr>
            <p:ph sz="quarter" idx="19" hasCustomPrompt="1"/>
          </p:nvPr>
        </p:nvSpPr>
        <p:spPr>
          <a:xfrm>
            <a:off x="455298" y="2294025"/>
            <a:ext cx="8229600" cy="307777"/>
          </a:xfrm>
        </p:spPr>
        <p:txBody>
          <a:bodyPr lIns="0" tIns="0" rIns="0" bIns="0">
            <a:spAutoFit/>
          </a:bodyPr>
          <a:lstStyle>
            <a:lvl1pPr marL="0" indent="0">
              <a:buNone/>
              <a:defRPr sz="2000">
                <a:solidFill>
                  <a:srgbClr val="000000"/>
                </a:solidFill>
                <a:latin typeface="Arial"/>
                <a:cs typeface="Arial"/>
              </a:defRPr>
            </a:lvl1pPr>
          </a:lstStyle>
          <a:p>
            <a:pPr lvl="0"/>
            <a:r>
              <a:rPr lang="en-US" dirty="0"/>
              <a:t>Master Subtitle</a:t>
            </a:r>
          </a:p>
        </p:txBody>
      </p:sp>
      <p:sp>
        <p:nvSpPr>
          <p:cNvPr id="20" name="Content Placeholder 14"/>
          <p:cNvSpPr>
            <a:spLocks noGrp="1"/>
          </p:cNvSpPr>
          <p:nvPr>
            <p:ph sz="quarter" idx="28" hasCustomPrompt="1"/>
          </p:nvPr>
        </p:nvSpPr>
        <p:spPr>
          <a:xfrm>
            <a:off x="455298" y="1546947"/>
            <a:ext cx="8229600" cy="677108"/>
          </a:xfrm>
        </p:spPr>
        <p:txBody>
          <a:bodyPr lIns="0" tIns="0" rIns="0" bIns="0" anchor="t" anchorCtr="0">
            <a:spAutoFit/>
          </a:bodyPr>
          <a:lstStyle>
            <a:lvl1pPr marL="0" indent="0">
              <a:buNone/>
              <a:defRPr sz="4400" baseline="0">
                <a:solidFill>
                  <a:schemeClr val="accent1"/>
                </a:solidFill>
                <a:latin typeface="Arial"/>
                <a:cs typeface="Arial"/>
              </a:defRPr>
            </a:lvl1pPr>
            <a:lvl2pPr marL="457200" indent="0">
              <a:buNone/>
              <a:defRPr sz="4800">
                <a:solidFill>
                  <a:srgbClr val="F28900"/>
                </a:solidFill>
              </a:defRPr>
            </a:lvl2pPr>
          </a:lstStyle>
          <a:p>
            <a:pPr lvl="0"/>
            <a:r>
              <a:rPr lang="en-US" dirty="0"/>
              <a:t>Master Title</a:t>
            </a:r>
          </a:p>
        </p:txBody>
      </p:sp>
      <p:sp>
        <p:nvSpPr>
          <p:cNvPr id="8" name="Text Placeholder 19"/>
          <p:cNvSpPr>
            <a:spLocks noGrp="1"/>
          </p:cNvSpPr>
          <p:nvPr>
            <p:ph type="body" sz="quarter" idx="29" hasCustomPrompt="1"/>
          </p:nvPr>
        </p:nvSpPr>
        <p:spPr>
          <a:xfrm>
            <a:off x="5568447" y="3733372"/>
            <a:ext cx="3116452" cy="598460"/>
          </a:xfrm>
        </p:spPr>
        <p:txBody>
          <a:bodyPr lIns="0" tIns="0" rIns="0" bIns="0" anchor="ctr" anchorCtr="0">
            <a:normAutofit/>
          </a:bodyPr>
          <a:lstStyle>
            <a:lvl1pPr marL="0" marR="0" indent="0" algn="l" defTabSz="457200" rtl="0" eaLnBrk="1" fontAlgn="auto" latinLnBrk="0" hangingPunct="1">
              <a:lnSpc>
                <a:spcPct val="100000"/>
              </a:lnSpc>
              <a:spcBef>
                <a:spcPts val="0"/>
              </a:spcBef>
              <a:spcAft>
                <a:spcPts val="0"/>
              </a:spcAft>
              <a:buClrTx/>
              <a:buSzPct val="100000"/>
              <a:buFont typeface="Arial"/>
              <a:buNone/>
              <a:tabLst/>
              <a:defRPr sz="1400" baseline="0">
                <a:solidFill>
                  <a:schemeClr val="accent2"/>
                </a:solidFill>
                <a:latin typeface="Arial"/>
                <a:cs typeface="Arial"/>
              </a:defRPr>
            </a:lvl1pPr>
            <a:lvl2pPr marL="457200" indent="0">
              <a:buNone/>
              <a:defRPr sz="1400">
                <a:solidFill>
                  <a:srgbClr val="6D6E71"/>
                </a:solidFill>
                <a:latin typeface="NimbusSanLig"/>
                <a:cs typeface="NimbusSanLig"/>
              </a:defRPr>
            </a:lvl2pPr>
            <a:lvl3pPr marL="914400" indent="0">
              <a:buNone/>
              <a:defRPr sz="1400">
                <a:solidFill>
                  <a:srgbClr val="6D6E71"/>
                </a:solidFill>
                <a:latin typeface="NimbusSanLig"/>
                <a:cs typeface="NimbusSanLig"/>
              </a:defRPr>
            </a:lvl3pPr>
            <a:lvl4pPr marL="1371600" indent="0">
              <a:buNone/>
              <a:defRPr sz="1400">
                <a:solidFill>
                  <a:srgbClr val="6D6E71"/>
                </a:solidFill>
                <a:latin typeface="NimbusSanLig"/>
                <a:cs typeface="NimbusSanLig"/>
              </a:defRPr>
            </a:lvl4pPr>
            <a:lvl5pPr marL="1828800" indent="0">
              <a:buNone/>
              <a:defRPr sz="1400">
                <a:solidFill>
                  <a:srgbClr val="6D6E71"/>
                </a:solidFill>
                <a:latin typeface="NimbusSanLig"/>
                <a:cs typeface="NimbusSanLig"/>
              </a:defRPr>
            </a:lvl5pPr>
          </a:lstStyle>
          <a:p>
            <a:pPr lvl="0"/>
            <a:r>
              <a:rPr lang="en-US" dirty="0"/>
              <a:t>Title</a:t>
            </a:r>
          </a:p>
          <a:p>
            <a:pPr lvl="0"/>
            <a:r>
              <a:rPr lang="en-US" dirty="0"/>
              <a:t>Department</a:t>
            </a:r>
          </a:p>
          <a:p>
            <a:pPr lvl="0"/>
            <a:r>
              <a:rPr lang="en-US" dirty="0"/>
              <a:t>Date</a:t>
            </a:r>
          </a:p>
        </p:txBody>
      </p:sp>
      <p:sp>
        <p:nvSpPr>
          <p:cNvPr id="9" name="Text Placeholder 19"/>
          <p:cNvSpPr>
            <a:spLocks noGrp="1"/>
          </p:cNvSpPr>
          <p:nvPr>
            <p:ph type="body" sz="quarter" idx="32" hasCustomPrompt="1"/>
          </p:nvPr>
        </p:nvSpPr>
        <p:spPr>
          <a:xfrm>
            <a:off x="5568447" y="3509284"/>
            <a:ext cx="3116452" cy="171450"/>
          </a:xfrm>
        </p:spPr>
        <p:txBody>
          <a:bodyPr lIns="0" tIns="0" rIns="0" bIns="0" anchor="ctr" anchorCtr="0">
            <a:normAutofit/>
          </a:bodyPr>
          <a:lstStyle>
            <a:lvl1pPr marL="0" indent="0">
              <a:buNone/>
              <a:defRPr sz="1400" b="1" i="0" baseline="0">
                <a:solidFill>
                  <a:schemeClr val="tx1"/>
                </a:solidFill>
                <a:latin typeface="Arial"/>
                <a:cs typeface="Arial"/>
              </a:defRPr>
            </a:lvl1pPr>
            <a:lvl2pPr marL="457200" indent="0">
              <a:buNone/>
              <a:defRPr sz="1400">
                <a:solidFill>
                  <a:srgbClr val="6D6E71"/>
                </a:solidFill>
                <a:latin typeface="NimbusSanLig"/>
                <a:cs typeface="NimbusSanLig"/>
              </a:defRPr>
            </a:lvl2pPr>
            <a:lvl3pPr marL="914400" indent="0">
              <a:buNone/>
              <a:defRPr sz="1400">
                <a:solidFill>
                  <a:srgbClr val="6D6E71"/>
                </a:solidFill>
                <a:latin typeface="NimbusSanLig"/>
                <a:cs typeface="NimbusSanLig"/>
              </a:defRPr>
            </a:lvl3pPr>
            <a:lvl4pPr marL="1371600" indent="0">
              <a:buNone/>
              <a:defRPr sz="1400">
                <a:solidFill>
                  <a:srgbClr val="6D6E71"/>
                </a:solidFill>
                <a:latin typeface="NimbusSanLig"/>
                <a:cs typeface="NimbusSanLig"/>
              </a:defRPr>
            </a:lvl4pPr>
            <a:lvl5pPr marL="1828800" indent="0">
              <a:buNone/>
              <a:defRPr sz="1400">
                <a:solidFill>
                  <a:srgbClr val="6D6E71"/>
                </a:solidFill>
                <a:latin typeface="NimbusSanLig"/>
                <a:cs typeface="NimbusSanLig"/>
              </a:defRPr>
            </a:lvl5pPr>
          </a:lstStyle>
          <a:p>
            <a:pPr lvl="0"/>
            <a:r>
              <a:rPr lang="en-US" dirty="0"/>
              <a:t>Name</a:t>
            </a:r>
          </a:p>
        </p:txBody>
      </p:sp>
    </p:spTree>
    <p:extLst>
      <p:ext uri="{BB962C8B-B14F-4D97-AF65-F5344CB8AC3E}">
        <p14:creationId xmlns:p14="http://schemas.microsoft.com/office/powerpoint/2010/main" val="303336367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F423676F-067C-8441-A842-3E2880A8BBE4}"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423641486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over (Colo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799" r="4086" b="1655"/>
          <a:stretch/>
        </p:blipFill>
        <p:spPr>
          <a:xfrm>
            <a:off x="-8300" y="1"/>
            <a:ext cx="9152300" cy="3102696"/>
          </a:xfrm>
          <a:prstGeom prst="rect">
            <a:avLst/>
          </a:prstGeom>
        </p:spPr>
      </p:pic>
      <p:sp>
        <p:nvSpPr>
          <p:cNvPr id="35" name="Content Placeholder 17"/>
          <p:cNvSpPr>
            <a:spLocks noGrp="1"/>
          </p:cNvSpPr>
          <p:nvPr>
            <p:ph sz="quarter" idx="19" hasCustomPrompt="1"/>
          </p:nvPr>
        </p:nvSpPr>
        <p:spPr>
          <a:xfrm>
            <a:off x="455298" y="2294025"/>
            <a:ext cx="8229600" cy="307777"/>
          </a:xfrm>
        </p:spPr>
        <p:txBody>
          <a:bodyPr lIns="0" tIns="0" rIns="0" bIns="0">
            <a:spAutoFit/>
          </a:bodyPr>
          <a:lstStyle>
            <a:lvl1pPr marL="0" indent="0">
              <a:buNone/>
              <a:defRPr sz="2000">
                <a:solidFill>
                  <a:srgbClr val="FFFFFF"/>
                </a:solidFill>
                <a:latin typeface="Arial"/>
                <a:cs typeface="Arial"/>
              </a:defRPr>
            </a:lvl1pPr>
          </a:lstStyle>
          <a:p>
            <a:pPr lvl="0"/>
            <a:r>
              <a:rPr lang="en-US" dirty="0"/>
              <a:t>Master Subtitle</a:t>
            </a:r>
          </a:p>
        </p:txBody>
      </p:sp>
      <p:sp>
        <p:nvSpPr>
          <p:cNvPr id="20" name="Content Placeholder 14"/>
          <p:cNvSpPr>
            <a:spLocks noGrp="1"/>
          </p:cNvSpPr>
          <p:nvPr>
            <p:ph sz="quarter" idx="28" hasCustomPrompt="1"/>
          </p:nvPr>
        </p:nvSpPr>
        <p:spPr>
          <a:xfrm>
            <a:off x="455298" y="1546947"/>
            <a:ext cx="8229600" cy="677108"/>
          </a:xfrm>
        </p:spPr>
        <p:txBody>
          <a:bodyPr lIns="0" tIns="0" rIns="0" bIns="0" anchor="t" anchorCtr="0">
            <a:spAutoFit/>
          </a:bodyPr>
          <a:lstStyle>
            <a:lvl1pPr marL="0" indent="0">
              <a:buNone/>
              <a:defRPr sz="4400" baseline="0">
                <a:solidFill>
                  <a:srgbClr val="FFFFFF"/>
                </a:solidFill>
                <a:latin typeface="Arial"/>
                <a:cs typeface="Arial"/>
              </a:defRPr>
            </a:lvl1pPr>
            <a:lvl2pPr marL="457200" indent="0">
              <a:buNone/>
              <a:defRPr sz="4800">
                <a:solidFill>
                  <a:srgbClr val="F28900"/>
                </a:solidFill>
              </a:defRPr>
            </a:lvl2pPr>
          </a:lstStyle>
          <a:p>
            <a:pPr lvl="0"/>
            <a:r>
              <a:rPr lang="en-US" dirty="0"/>
              <a:t>Master Title</a:t>
            </a:r>
          </a:p>
        </p:txBody>
      </p:sp>
      <p:sp>
        <p:nvSpPr>
          <p:cNvPr id="23" name="Text Placeholder 19"/>
          <p:cNvSpPr>
            <a:spLocks noGrp="1"/>
          </p:cNvSpPr>
          <p:nvPr>
            <p:ph type="body" sz="quarter" idx="29" hasCustomPrompt="1"/>
          </p:nvPr>
        </p:nvSpPr>
        <p:spPr>
          <a:xfrm>
            <a:off x="5568447" y="3733372"/>
            <a:ext cx="3116452" cy="598460"/>
          </a:xfrm>
        </p:spPr>
        <p:txBody>
          <a:bodyPr lIns="0" tIns="0" rIns="0" bIns="0" anchor="ctr" anchorCtr="0">
            <a:normAutofit/>
          </a:bodyPr>
          <a:lstStyle>
            <a:lvl1pPr marL="0" marR="0" indent="0" algn="l" defTabSz="457200" rtl="0" eaLnBrk="1" fontAlgn="auto" latinLnBrk="0" hangingPunct="1">
              <a:lnSpc>
                <a:spcPct val="100000"/>
              </a:lnSpc>
              <a:spcBef>
                <a:spcPts val="0"/>
              </a:spcBef>
              <a:spcAft>
                <a:spcPts val="0"/>
              </a:spcAft>
              <a:buClrTx/>
              <a:buSzPct val="100000"/>
              <a:buFont typeface="Arial"/>
              <a:buNone/>
              <a:tabLst/>
              <a:defRPr sz="1400" baseline="0">
                <a:solidFill>
                  <a:schemeClr val="accent2"/>
                </a:solidFill>
                <a:latin typeface="Arial"/>
                <a:cs typeface="Arial"/>
              </a:defRPr>
            </a:lvl1pPr>
            <a:lvl2pPr marL="457200" indent="0">
              <a:buNone/>
              <a:defRPr sz="1400">
                <a:solidFill>
                  <a:srgbClr val="6D6E71"/>
                </a:solidFill>
                <a:latin typeface="NimbusSanLig"/>
                <a:cs typeface="NimbusSanLig"/>
              </a:defRPr>
            </a:lvl2pPr>
            <a:lvl3pPr marL="914400" indent="0">
              <a:buNone/>
              <a:defRPr sz="1400">
                <a:solidFill>
                  <a:srgbClr val="6D6E71"/>
                </a:solidFill>
                <a:latin typeface="NimbusSanLig"/>
                <a:cs typeface="NimbusSanLig"/>
              </a:defRPr>
            </a:lvl3pPr>
            <a:lvl4pPr marL="1371600" indent="0">
              <a:buNone/>
              <a:defRPr sz="1400">
                <a:solidFill>
                  <a:srgbClr val="6D6E71"/>
                </a:solidFill>
                <a:latin typeface="NimbusSanLig"/>
                <a:cs typeface="NimbusSanLig"/>
              </a:defRPr>
            </a:lvl4pPr>
            <a:lvl5pPr marL="1828800" indent="0">
              <a:buNone/>
              <a:defRPr sz="1400">
                <a:solidFill>
                  <a:srgbClr val="6D6E71"/>
                </a:solidFill>
                <a:latin typeface="NimbusSanLig"/>
                <a:cs typeface="NimbusSanLig"/>
              </a:defRPr>
            </a:lvl5pPr>
          </a:lstStyle>
          <a:p>
            <a:pPr lvl="0"/>
            <a:r>
              <a:rPr lang="en-US" dirty="0"/>
              <a:t>Title</a:t>
            </a:r>
          </a:p>
          <a:p>
            <a:pPr lvl="0"/>
            <a:r>
              <a:rPr lang="en-US" dirty="0"/>
              <a:t>Department</a:t>
            </a:r>
          </a:p>
          <a:p>
            <a:pPr lvl="0"/>
            <a:r>
              <a:rPr lang="en-US" dirty="0"/>
              <a:t>Date</a:t>
            </a:r>
          </a:p>
        </p:txBody>
      </p:sp>
      <p:sp>
        <p:nvSpPr>
          <p:cNvPr id="28" name="Text Placeholder 19"/>
          <p:cNvSpPr>
            <a:spLocks noGrp="1"/>
          </p:cNvSpPr>
          <p:nvPr>
            <p:ph type="body" sz="quarter" idx="32" hasCustomPrompt="1"/>
          </p:nvPr>
        </p:nvSpPr>
        <p:spPr>
          <a:xfrm>
            <a:off x="5568447" y="3509284"/>
            <a:ext cx="3116452" cy="171450"/>
          </a:xfrm>
        </p:spPr>
        <p:txBody>
          <a:bodyPr lIns="0" tIns="0" rIns="0" bIns="0" anchor="ctr" anchorCtr="0">
            <a:normAutofit/>
          </a:bodyPr>
          <a:lstStyle>
            <a:lvl1pPr marL="0" indent="0">
              <a:buNone/>
              <a:defRPr sz="1400" b="1" i="0" baseline="0">
                <a:solidFill>
                  <a:schemeClr val="tx1"/>
                </a:solidFill>
                <a:latin typeface="Arial"/>
                <a:cs typeface="Arial"/>
              </a:defRPr>
            </a:lvl1pPr>
            <a:lvl2pPr marL="457200" indent="0">
              <a:buNone/>
              <a:defRPr sz="1400">
                <a:solidFill>
                  <a:srgbClr val="6D6E71"/>
                </a:solidFill>
                <a:latin typeface="NimbusSanLig"/>
                <a:cs typeface="NimbusSanLig"/>
              </a:defRPr>
            </a:lvl2pPr>
            <a:lvl3pPr marL="914400" indent="0">
              <a:buNone/>
              <a:defRPr sz="1400">
                <a:solidFill>
                  <a:srgbClr val="6D6E71"/>
                </a:solidFill>
                <a:latin typeface="NimbusSanLig"/>
                <a:cs typeface="NimbusSanLig"/>
              </a:defRPr>
            </a:lvl3pPr>
            <a:lvl4pPr marL="1371600" indent="0">
              <a:buNone/>
              <a:defRPr sz="1400">
                <a:solidFill>
                  <a:srgbClr val="6D6E71"/>
                </a:solidFill>
                <a:latin typeface="NimbusSanLig"/>
                <a:cs typeface="NimbusSanLig"/>
              </a:defRPr>
            </a:lvl4pPr>
            <a:lvl5pPr marL="1828800" indent="0">
              <a:buNone/>
              <a:defRPr sz="1400">
                <a:solidFill>
                  <a:srgbClr val="6D6E71"/>
                </a:solidFill>
                <a:latin typeface="NimbusSanLig"/>
                <a:cs typeface="NimbusSanLig"/>
              </a:defRPr>
            </a:lvl5pPr>
          </a:lstStyle>
          <a:p>
            <a:pPr lvl="0"/>
            <a:r>
              <a:rPr lang="en-US" dirty="0"/>
              <a:t>Name</a:t>
            </a:r>
          </a:p>
        </p:txBody>
      </p:sp>
    </p:spTree>
    <p:extLst>
      <p:ext uri="{BB962C8B-B14F-4D97-AF65-F5344CB8AC3E}">
        <p14:creationId xmlns:p14="http://schemas.microsoft.com/office/powerpoint/2010/main" val="361757293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Whit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423676F-067C-8441-A842-3E2880A8BBE4}" type="slidenum">
              <a:rPr lang="en-US" smtClean="0">
                <a:solidFill>
                  <a:srgbClr val="000000"/>
                </a:solidFill>
              </a:rPr>
              <a:pPr/>
              <a:t>‹#›</a:t>
            </a:fld>
            <a:endParaRPr lang="en-US" dirty="0">
              <a:solidFill>
                <a:srgbClr val="000000"/>
              </a:solidFill>
            </a:endParaRPr>
          </a:p>
        </p:txBody>
      </p:sp>
      <p:sp>
        <p:nvSpPr>
          <p:cNvPr id="5" name="Content Placeholder 14"/>
          <p:cNvSpPr>
            <a:spLocks noGrp="1"/>
          </p:cNvSpPr>
          <p:nvPr>
            <p:ph sz="quarter" idx="18" hasCustomPrompt="1"/>
          </p:nvPr>
        </p:nvSpPr>
        <p:spPr>
          <a:xfrm>
            <a:off x="455298" y="1546950"/>
            <a:ext cx="8229600" cy="615553"/>
          </a:xfrm>
        </p:spPr>
        <p:txBody>
          <a:bodyPr lIns="0" tIns="0" rIns="0" bIns="0" anchor="t" anchorCtr="0">
            <a:spAutoFit/>
          </a:bodyPr>
          <a:lstStyle>
            <a:lvl1pPr marL="0" indent="0">
              <a:buNone/>
              <a:defRPr sz="4000" baseline="0">
                <a:solidFill>
                  <a:schemeClr val="accent1"/>
                </a:solidFill>
                <a:latin typeface="Arial"/>
                <a:cs typeface="Arial"/>
              </a:defRPr>
            </a:lvl1pPr>
            <a:lvl2pPr marL="457200" indent="0">
              <a:buNone/>
              <a:defRPr sz="4800">
                <a:solidFill>
                  <a:srgbClr val="F28900"/>
                </a:solidFill>
              </a:defRPr>
            </a:lvl2pPr>
          </a:lstStyle>
          <a:p>
            <a:pPr lvl="0"/>
            <a:r>
              <a:rPr lang="en-US" dirty="0"/>
              <a:t>Section Title</a:t>
            </a:r>
          </a:p>
        </p:txBody>
      </p:sp>
    </p:spTree>
    <p:extLst>
      <p:ext uri="{BB962C8B-B14F-4D97-AF65-F5344CB8AC3E}">
        <p14:creationId xmlns:p14="http://schemas.microsoft.com/office/powerpoint/2010/main" val="1669887716"/>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ection (Orang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853" r="38888"/>
          <a:stretch/>
        </p:blipFill>
        <p:spPr>
          <a:xfrm>
            <a:off x="0" y="0"/>
            <a:ext cx="9144000" cy="5143500"/>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F423676F-067C-8441-A842-3E2880A8BBE4}" type="slidenum">
              <a:rPr lang="en-US" smtClean="0">
                <a:solidFill>
                  <a:srgbClr val="FFFFFF"/>
                </a:solidFill>
              </a:rPr>
              <a:pPr/>
              <a:t>‹#›</a:t>
            </a:fld>
            <a:endParaRPr lang="en-US" dirty="0">
              <a:solidFill>
                <a:srgbClr val="FFFFFF"/>
              </a:solidFill>
            </a:endParaRPr>
          </a:p>
        </p:txBody>
      </p:sp>
      <p:sp>
        <p:nvSpPr>
          <p:cNvPr id="12" name="Content Placeholder 14"/>
          <p:cNvSpPr>
            <a:spLocks noGrp="1"/>
          </p:cNvSpPr>
          <p:nvPr>
            <p:ph sz="quarter" idx="18" hasCustomPrompt="1"/>
          </p:nvPr>
        </p:nvSpPr>
        <p:spPr>
          <a:xfrm>
            <a:off x="455298" y="1546950"/>
            <a:ext cx="8229600" cy="615553"/>
          </a:xfrm>
        </p:spPr>
        <p:txBody>
          <a:bodyPr lIns="0" tIns="0" rIns="0" bIns="0" anchor="t" anchorCtr="0">
            <a:spAutoFit/>
          </a:bodyPr>
          <a:lstStyle>
            <a:lvl1pPr marL="0" indent="0">
              <a:buNone/>
              <a:defRPr sz="4000" baseline="0">
                <a:solidFill>
                  <a:srgbClr val="FFFFFF"/>
                </a:solidFill>
                <a:latin typeface="Arial"/>
                <a:cs typeface="Arial"/>
              </a:defRPr>
            </a:lvl1pPr>
            <a:lvl2pPr marL="457200" indent="0">
              <a:buNone/>
              <a:defRPr sz="4800">
                <a:solidFill>
                  <a:srgbClr val="F28900"/>
                </a:solidFill>
              </a:defRPr>
            </a:lvl2pPr>
          </a:lstStyle>
          <a:p>
            <a:pPr lvl="0"/>
            <a:r>
              <a:rPr lang="en-US" dirty="0"/>
              <a:t>Section Title</a:t>
            </a:r>
          </a:p>
        </p:txBody>
      </p:sp>
      <p:sp>
        <p:nvSpPr>
          <p:cNvPr id="9" name="Rectangle 8"/>
          <p:cNvSpPr/>
          <p:nvPr userDrawn="1"/>
        </p:nvSpPr>
        <p:spPr>
          <a:xfrm>
            <a:off x="1007596" y="4838689"/>
            <a:ext cx="3515586" cy="215444"/>
          </a:xfrm>
          <a:prstGeom prst="rect">
            <a:avLst/>
          </a:prstGeom>
        </p:spPr>
        <p:txBody>
          <a:bodyPr wrap="square">
            <a:spAutoFit/>
          </a:bodyPr>
          <a:lstStyle/>
          <a:p>
            <a:pPr>
              <a:defRPr/>
            </a:pPr>
            <a:r>
              <a:rPr lang="en-US" sz="800" dirty="0">
                <a:solidFill>
                  <a:srgbClr val="FFFFFF"/>
                </a:solidFill>
                <a:ea typeface="Calibri"/>
                <a:cs typeface="NimbusSanReg"/>
              </a:rPr>
              <a:t>© </a:t>
            </a:r>
            <a:r>
              <a:rPr lang="en-US" sz="800" dirty="0" smtClean="0">
                <a:solidFill>
                  <a:srgbClr val="FFFFFF"/>
                </a:solidFill>
                <a:ea typeface="Calibri"/>
                <a:cs typeface="NimbusSanReg"/>
              </a:rPr>
              <a:t>2017  </a:t>
            </a:r>
            <a:r>
              <a:rPr lang="en-US" sz="800" dirty="0">
                <a:solidFill>
                  <a:srgbClr val="FFFFFF"/>
                </a:solidFill>
                <a:ea typeface="Calibri"/>
                <a:cs typeface="NimbusSanReg"/>
              </a:rPr>
              <a:t>24/7</a:t>
            </a:r>
            <a:r>
              <a:rPr lang="en-US" sz="800" dirty="0">
                <a:solidFill>
                  <a:srgbClr val="FFFFFF"/>
                </a:solidFill>
                <a:cs typeface="NimbusSanReg"/>
              </a:rPr>
              <a:t> CUSTOMER, INC. </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34400" y="133350"/>
            <a:ext cx="495886" cy="413238"/>
          </a:xfrm>
          <a:prstGeom prst="rect">
            <a:avLst/>
          </a:prstGeom>
        </p:spPr>
      </p:pic>
    </p:spTree>
    <p:extLst>
      <p:ext uri="{BB962C8B-B14F-4D97-AF65-F5344CB8AC3E}">
        <p14:creationId xmlns:p14="http://schemas.microsoft.com/office/powerpoint/2010/main" val="92952964"/>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ection (Teal)">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9629" t="113" r="1179" b="-1"/>
          <a:stretch/>
        </p:blipFill>
        <p:spPr>
          <a:xfrm>
            <a:off x="0" y="0"/>
            <a:ext cx="9150178" cy="5143499"/>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F423676F-067C-8441-A842-3E2880A8BBE4}" type="slidenum">
              <a:rPr lang="en-US" smtClean="0">
                <a:solidFill>
                  <a:srgbClr val="FFFFFF"/>
                </a:solidFill>
              </a:rPr>
              <a:pPr/>
              <a:t>‹#›</a:t>
            </a:fld>
            <a:endParaRPr lang="en-US" dirty="0">
              <a:solidFill>
                <a:srgbClr val="FFFFFF"/>
              </a:solidFill>
            </a:endParaRPr>
          </a:p>
        </p:txBody>
      </p:sp>
      <p:sp>
        <p:nvSpPr>
          <p:cNvPr id="10" name="Content Placeholder 14"/>
          <p:cNvSpPr>
            <a:spLocks noGrp="1"/>
          </p:cNvSpPr>
          <p:nvPr>
            <p:ph sz="quarter" idx="18" hasCustomPrompt="1"/>
          </p:nvPr>
        </p:nvSpPr>
        <p:spPr>
          <a:xfrm>
            <a:off x="455298" y="1546950"/>
            <a:ext cx="8229600" cy="615553"/>
          </a:xfrm>
        </p:spPr>
        <p:txBody>
          <a:bodyPr lIns="0" tIns="0" rIns="0" bIns="0" anchor="t" anchorCtr="0">
            <a:spAutoFit/>
          </a:bodyPr>
          <a:lstStyle>
            <a:lvl1pPr marL="0" indent="0">
              <a:buNone/>
              <a:defRPr sz="4000" baseline="0">
                <a:solidFill>
                  <a:srgbClr val="FFFFFF"/>
                </a:solidFill>
                <a:latin typeface="Arial"/>
                <a:cs typeface="Arial"/>
              </a:defRPr>
            </a:lvl1pPr>
            <a:lvl2pPr marL="457200" indent="0">
              <a:buNone/>
              <a:defRPr sz="4800">
                <a:solidFill>
                  <a:srgbClr val="F28900"/>
                </a:solidFill>
              </a:defRPr>
            </a:lvl2pPr>
          </a:lstStyle>
          <a:p>
            <a:pPr lvl="0"/>
            <a:r>
              <a:rPr lang="en-US" dirty="0"/>
              <a:t>Section Title</a:t>
            </a:r>
          </a:p>
        </p:txBody>
      </p:sp>
      <p:sp>
        <p:nvSpPr>
          <p:cNvPr id="9" name="Rectangle 8"/>
          <p:cNvSpPr/>
          <p:nvPr userDrawn="1"/>
        </p:nvSpPr>
        <p:spPr>
          <a:xfrm>
            <a:off x="1007596" y="4838689"/>
            <a:ext cx="3515586" cy="215444"/>
          </a:xfrm>
          <a:prstGeom prst="rect">
            <a:avLst/>
          </a:prstGeom>
        </p:spPr>
        <p:txBody>
          <a:bodyPr wrap="square">
            <a:spAutoFit/>
          </a:bodyPr>
          <a:lstStyle/>
          <a:p>
            <a:pPr>
              <a:defRPr/>
            </a:pPr>
            <a:r>
              <a:rPr lang="en-US" sz="800" dirty="0">
                <a:solidFill>
                  <a:srgbClr val="FFFFFF"/>
                </a:solidFill>
                <a:ea typeface="Calibri"/>
                <a:cs typeface="NimbusSanReg"/>
              </a:rPr>
              <a:t>© </a:t>
            </a:r>
            <a:r>
              <a:rPr lang="en-US" sz="800" dirty="0" smtClean="0">
                <a:solidFill>
                  <a:srgbClr val="FFFFFF"/>
                </a:solidFill>
                <a:ea typeface="Calibri"/>
                <a:cs typeface="NimbusSanReg"/>
              </a:rPr>
              <a:t>2017  </a:t>
            </a:r>
            <a:r>
              <a:rPr lang="en-US" sz="800" dirty="0">
                <a:solidFill>
                  <a:srgbClr val="FFFFFF"/>
                </a:solidFill>
                <a:ea typeface="Calibri"/>
                <a:cs typeface="NimbusSanReg"/>
              </a:rPr>
              <a:t>24/7</a:t>
            </a:r>
            <a:r>
              <a:rPr lang="en-US" sz="800" dirty="0">
                <a:solidFill>
                  <a:srgbClr val="FFFFFF"/>
                </a:solidFill>
                <a:cs typeface="NimbusSanReg"/>
              </a:rPr>
              <a:t> CUSTOMER, INC. </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34400" y="133350"/>
            <a:ext cx="495886" cy="413238"/>
          </a:xfrm>
          <a:prstGeom prst="rect">
            <a:avLst/>
          </a:prstGeom>
        </p:spPr>
      </p:pic>
    </p:spTree>
    <p:extLst>
      <p:ext uri="{BB962C8B-B14F-4D97-AF65-F5344CB8AC3E}">
        <p14:creationId xmlns:p14="http://schemas.microsoft.com/office/powerpoint/2010/main" val="108001141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Whit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423676F-067C-8441-A842-3E2880A8BBE4}" type="slidenum">
              <a:rPr lang="en-US" smtClean="0"/>
              <a:pPr/>
              <a:t>‹#›</a:t>
            </a:fld>
            <a:endParaRPr lang="en-US" dirty="0"/>
          </a:p>
        </p:txBody>
      </p:sp>
      <p:sp>
        <p:nvSpPr>
          <p:cNvPr id="5" name="Content Placeholder 14"/>
          <p:cNvSpPr>
            <a:spLocks noGrp="1"/>
          </p:cNvSpPr>
          <p:nvPr>
            <p:ph sz="quarter" idx="18" hasCustomPrompt="1"/>
          </p:nvPr>
        </p:nvSpPr>
        <p:spPr>
          <a:xfrm>
            <a:off x="455298" y="1546950"/>
            <a:ext cx="8229600" cy="615553"/>
          </a:xfrm>
        </p:spPr>
        <p:txBody>
          <a:bodyPr lIns="0" tIns="0" rIns="0" bIns="0" anchor="t" anchorCtr="0">
            <a:spAutoFit/>
          </a:bodyPr>
          <a:lstStyle>
            <a:lvl1pPr marL="0" indent="0">
              <a:buNone/>
              <a:defRPr sz="4000" baseline="0">
                <a:solidFill>
                  <a:schemeClr val="accent1"/>
                </a:solidFill>
                <a:latin typeface="Arial"/>
                <a:cs typeface="Arial"/>
              </a:defRPr>
            </a:lvl1pPr>
            <a:lvl2pPr marL="457200" indent="0">
              <a:buNone/>
              <a:defRPr sz="4800">
                <a:solidFill>
                  <a:srgbClr val="F28900"/>
                </a:solidFill>
              </a:defRPr>
            </a:lvl2pPr>
          </a:lstStyle>
          <a:p>
            <a:pPr lvl="0"/>
            <a:r>
              <a:rPr lang="en-US" dirty="0"/>
              <a:t>Section Title</a:t>
            </a:r>
          </a:p>
        </p:txBody>
      </p:sp>
    </p:spTree>
    <p:extLst>
      <p:ext uri="{BB962C8B-B14F-4D97-AF65-F5344CB8AC3E}">
        <p14:creationId xmlns:p14="http://schemas.microsoft.com/office/powerpoint/2010/main" val="9603059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Section (Steel)">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19442" t="2049" r="22512"/>
          <a:stretch/>
        </p:blipFill>
        <p:spPr>
          <a:xfrm>
            <a:off x="-4212" y="0"/>
            <a:ext cx="9144000" cy="5143500"/>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F423676F-067C-8441-A842-3E2880A8BBE4}" type="slidenum">
              <a:rPr lang="en-US" smtClean="0">
                <a:solidFill>
                  <a:srgbClr val="FFFFFF"/>
                </a:solidFill>
              </a:rPr>
              <a:pPr/>
              <a:t>‹#›</a:t>
            </a:fld>
            <a:endParaRPr lang="en-US" dirty="0">
              <a:solidFill>
                <a:srgbClr val="FFFFFF"/>
              </a:solidFill>
            </a:endParaRPr>
          </a:p>
        </p:txBody>
      </p:sp>
      <p:sp>
        <p:nvSpPr>
          <p:cNvPr id="13" name="Content Placeholder 14"/>
          <p:cNvSpPr>
            <a:spLocks noGrp="1"/>
          </p:cNvSpPr>
          <p:nvPr>
            <p:ph sz="quarter" idx="18" hasCustomPrompt="1"/>
          </p:nvPr>
        </p:nvSpPr>
        <p:spPr>
          <a:xfrm>
            <a:off x="455298" y="1546950"/>
            <a:ext cx="8229600" cy="615553"/>
          </a:xfrm>
        </p:spPr>
        <p:txBody>
          <a:bodyPr lIns="0" tIns="0" rIns="0" bIns="0" anchor="t" anchorCtr="0">
            <a:spAutoFit/>
          </a:bodyPr>
          <a:lstStyle>
            <a:lvl1pPr marL="0" indent="0">
              <a:buNone/>
              <a:defRPr sz="4000" baseline="0">
                <a:solidFill>
                  <a:srgbClr val="FFFFFF"/>
                </a:solidFill>
                <a:latin typeface="Arial"/>
                <a:cs typeface="Arial"/>
              </a:defRPr>
            </a:lvl1pPr>
            <a:lvl2pPr marL="457200" indent="0">
              <a:buNone/>
              <a:defRPr sz="4800">
                <a:solidFill>
                  <a:srgbClr val="F28900"/>
                </a:solidFill>
              </a:defRPr>
            </a:lvl2pPr>
          </a:lstStyle>
          <a:p>
            <a:pPr lvl="0"/>
            <a:r>
              <a:rPr lang="en-US" dirty="0"/>
              <a:t>Section Title</a:t>
            </a:r>
          </a:p>
        </p:txBody>
      </p:sp>
      <p:sp>
        <p:nvSpPr>
          <p:cNvPr id="7" name="Rectangle 6"/>
          <p:cNvSpPr/>
          <p:nvPr userDrawn="1"/>
        </p:nvSpPr>
        <p:spPr>
          <a:xfrm>
            <a:off x="1007596" y="4838689"/>
            <a:ext cx="3515586" cy="215444"/>
          </a:xfrm>
          <a:prstGeom prst="rect">
            <a:avLst/>
          </a:prstGeom>
        </p:spPr>
        <p:txBody>
          <a:bodyPr wrap="square">
            <a:spAutoFit/>
          </a:bodyPr>
          <a:lstStyle/>
          <a:p>
            <a:pPr>
              <a:defRPr/>
            </a:pPr>
            <a:r>
              <a:rPr lang="en-US" sz="800" dirty="0">
                <a:solidFill>
                  <a:srgbClr val="FFFFFF"/>
                </a:solidFill>
                <a:ea typeface="Calibri"/>
                <a:cs typeface="NimbusSanReg"/>
              </a:rPr>
              <a:t>© </a:t>
            </a:r>
            <a:r>
              <a:rPr lang="en-US" sz="800" dirty="0" smtClean="0">
                <a:solidFill>
                  <a:srgbClr val="FFFFFF"/>
                </a:solidFill>
                <a:ea typeface="Calibri"/>
                <a:cs typeface="NimbusSanReg"/>
              </a:rPr>
              <a:t>2017  </a:t>
            </a:r>
            <a:r>
              <a:rPr lang="en-US" sz="800" dirty="0">
                <a:solidFill>
                  <a:srgbClr val="FFFFFF"/>
                </a:solidFill>
                <a:ea typeface="Calibri"/>
                <a:cs typeface="NimbusSanReg"/>
              </a:rPr>
              <a:t>24/7</a:t>
            </a:r>
            <a:r>
              <a:rPr lang="en-US" sz="800" dirty="0">
                <a:solidFill>
                  <a:srgbClr val="FFFFFF"/>
                </a:solidFill>
                <a:cs typeface="NimbusSanReg"/>
              </a:rPr>
              <a:t> CUSTOMER, INC. </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34400" y="133350"/>
            <a:ext cx="495886" cy="413238"/>
          </a:xfrm>
          <a:prstGeom prst="rect">
            <a:avLst/>
          </a:prstGeom>
        </p:spPr>
      </p:pic>
    </p:spTree>
    <p:extLst>
      <p:ext uri="{BB962C8B-B14F-4D97-AF65-F5344CB8AC3E}">
        <p14:creationId xmlns:p14="http://schemas.microsoft.com/office/powerpoint/2010/main" val="223479856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ection (Black)">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23523" r="17217"/>
          <a:stretch/>
        </p:blipFill>
        <p:spPr>
          <a:xfrm>
            <a:off x="6177" y="0"/>
            <a:ext cx="9144001" cy="5143499"/>
          </a:xfrm>
          <a:prstGeom prst="rect">
            <a:avLst/>
          </a:prstGeom>
        </p:spPr>
      </p:pic>
      <p:sp>
        <p:nvSpPr>
          <p:cNvPr id="3" name="Slide Number Placeholder 2"/>
          <p:cNvSpPr>
            <a:spLocks noGrp="1"/>
          </p:cNvSpPr>
          <p:nvPr>
            <p:ph type="sldNum" sz="quarter" idx="10"/>
          </p:nvPr>
        </p:nvSpPr>
        <p:spPr/>
        <p:txBody>
          <a:bodyPr/>
          <a:lstStyle>
            <a:lvl1pPr>
              <a:defRPr>
                <a:solidFill>
                  <a:schemeClr val="bg2"/>
                </a:solidFill>
              </a:defRPr>
            </a:lvl1pPr>
          </a:lstStyle>
          <a:p>
            <a:fld id="{F423676F-067C-8441-A842-3E2880A8BBE4}" type="slidenum">
              <a:rPr lang="en-US" smtClean="0">
                <a:solidFill>
                  <a:srgbClr val="FFFFFF"/>
                </a:solidFill>
              </a:rPr>
              <a:pPr/>
              <a:t>‹#›</a:t>
            </a:fld>
            <a:endParaRPr lang="en-US" dirty="0">
              <a:solidFill>
                <a:srgbClr val="FFFFFF"/>
              </a:solidFill>
            </a:endParaRPr>
          </a:p>
        </p:txBody>
      </p:sp>
      <p:sp>
        <p:nvSpPr>
          <p:cNvPr id="12" name="Content Placeholder 14"/>
          <p:cNvSpPr>
            <a:spLocks noGrp="1"/>
          </p:cNvSpPr>
          <p:nvPr>
            <p:ph sz="quarter" idx="18" hasCustomPrompt="1"/>
          </p:nvPr>
        </p:nvSpPr>
        <p:spPr>
          <a:xfrm>
            <a:off x="455298" y="1546950"/>
            <a:ext cx="8229600" cy="615553"/>
          </a:xfrm>
        </p:spPr>
        <p:txBody>
          <a:bodyPr lIns="0" tIns="0" rIns="0" bIns="0" anchor="t" anchorCtr="0">
            <a:spAutoFit/>
          </a:bodyPr>
          <a:lstStyle>
            <a:lvl1pPr marL="0" indent="0">
              <a:buNone/>
              <a:defRPr sz="4000" baseline="0">
                <a:solidFill>
                  <a:srgbClr val="FFFFFF"/>
                </a:solidFill>
                <a:latin typeface="Arial"/>
                <a:cs typeface="Arial"/>
              </a:defRPr>
            </a:lvl1pPr>
            <a:lvl2pPr marL="457200" indent="0">
              <a:buNone/>
              <a:defRPr sz="4800">
                <a:solidFill>
                  <a:srgbClr val="F28900"/>
                </a:solidFill>
              </a:defRPr>
            </a:lvl2pPr>
          </a:lstStyle>
          <a:p>
            <a:pPr lvl="0"/>
            <a:r>
              <a:rPr lang="en-US" dirty="0"/>
              <a:t>Section Title</a:t>
            </a:r>
          </a:p>
        </p:txBody>
      </p:sp>
      <p:sp>
        <p:nvSpPr>
          <p:cNvPr id="7" name="Rectangle 6"/>
          <p:cNvSpPr/>
          <p:nvPr userDrawn="1"/>
        </p:nvSpPr>
        <p:spPr>
          <a:xfrm>
            <a:off x="1007596" y="4838689"/>
            <a:ext cx="3515586" cy="215444"/>
          </a:xfrm>
          <a:prstGeom prst="rect">
            <a:avLst/>
          </a:prstGeom>
        </p:spPr>
        <p:txBody>
          <a:bodyPr wrap="square">
            <a:spAutoFit/>
          </a:bodyPr>
          <a:lstStyle/>
          <a:p>
            <a:pPr>
              <a:defRPr/>
            </a:pPr>
            <a:r>
              <a:rPr lang="en-US" sz="800" dirty="0">
                <a:solidFill>
                  <a:srgbClr val="FFFFFF"/>
                </a:solidFill>
                <a:ea typeface="Calibri"/>
                <a:cs typeface="NimbusSanReg"/>
              </a:rPr>
              <a:t>© </a:t>
            </a:r>
            <a:r>
              <a:rPr lang="en-US" sz="800" dirty="0" smtClean="0">
                <a:solidFill>
                  <a:srgbClr val="FFFFFF"/>
                </a:solidFill>
                <a:ea typeface="Calibri"/>
                <a:cs typeface="NimbusSanReg"/>
              </a:rPr>
              <a:t>2017  </a:t>
            </a:r>
            <a:r>
              <a:rPr lang="en-US" sz="800" dirty="0">
                <a:solidFill>
                  <a:srgbClr val="FFFFFF"/>
                </a:solidFill>
                <a:ea typeface="Calibri"/>
                <a:cs typeface="NimbusSanReg"/>
              </a:rPr>
              <a:t>24/7</a:t>
            </a:r>
            <a:r>
              <a:rPr lang="en-US" sz="800" dirty="0">
                <a:solidFill>
                  <a:srgbClr val="FFFFFF"/>
                </a:solidFill>
                <a:cs typeface="NimbusSanReg"/>
              </a:rPr>
              <a:t> CUSTOMER, INC. </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34400" y="133350"/>
            <a:ext cx="495886" cy="413238"/>
          </a:xfrm>
          <a:prstGeom prst="rect">
            <a:avLst/>
          </a:prstGeom>
        </p:spPr>
      </p:pic>
    </p:spTree>
    <p:extLst>
      <p:ext uri="{BB962C8B-B14F-4D97-AF65-F5344CB8AC3E}">
        <p14:creationId xmlns:p14="http://schemas.microsoft.com/office/powerpoint/2010/main" val="1374179212"/>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3" name="Content Placeholder 2"/>
          <p:cNvSpPr>
            <a:spLocks noGrp="1"/>
          </p:cNvSpPr>
          <p:nvPr>
            <p:ph idx="1"/>
          </p:nvPr>
        </p:nvSpPr>
        <p:spPr>
          <a:xfrm>
            <a:off x="343883" y="892973"/>
            <a:ext cx="8458200" cy="3701653"/>
          </a:xfrm>
        </p:spPr>
        <p:txBody>
          <a:bodyPr lIns="0" tIns="0" rIns="0" bIns="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F423676F-067C-8441-A842-3E2880A8BBE4}"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77801611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ubtitl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6" name="Slide Number Placeholder 5"/>
          <p:cNvSpPr>
            <a:spLocks noGrp="1"/>
          </p:cNvSpPr>
          <p:nvPr>
            <p:ph type="sldNum" sz="quarter" idx="12"/>
          </p:nvPr>
        </p:nvSpPr>
        <p:spPr/>
        <p:txBody>
          <a:bodyPr/>
          <a:lstStyle/>
          <a:p>
            <a:fld id="{F423676F-067C-8441-A842-3E2880A8BBE4}" type="slidenum">
              <a:rPr lang="en-US" smtClean="0">
                <a:solidFill>
                  <a:srgbClr val="000000"/>
                </a:solidFill>
              </a:rPr>
              <a:pPr/>
              <a:t>‹#›</a:t>
            </a:fld>
            <a:endParaRPr lang="en-US" dirty="0">
              <a:solidFill>
                <a:srgbClr val="000000"/>
              </a:solidFill>
            </a:endParaRPr>
          </a:p>
        </p:txBody>
      </p:sp>
      <p:sp>
        <p:nvSpPr>
          <p:cNvPr id="8" name="Content Placeholder 2"/>
          <p:cNvSpPr>
            <a:spLocks noGrp="1"/>
          </p:cNvSpPr>
          <p:nvPr>
            <p:ph idx="13"/>
          </p:nvPr>
        </p:nvSpPr>
        <p:spPr>
          <a:xfrm>
            <a:off x="343883" y="1311505"/>
            <a:ext cx="8458200" cy="3283118"/>
          </a:xfrm>
        </p:spPr>
        <p:txBody>
          <a:bodyPr lIns="0" tIns="0" rIns="0" bIns="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7"/>
          <p:cNvSpPr>
            <a:spLocks noGrp="1"/>
          </p:cNvSpPr>
          <p:nvPr>
            <p:ph sz="quarter" idx="19" hasCustomPrompt="1"/>
          </p:nvPr>
        </p:nvSpPr>
        <p:spPr>
          <a:xfrm>
            <a:off x="343883" y="765427"/>
            <a:ext cx="8458200" cy="338554"/>
          </a:xfrm>
        </p:spPr>
        <p:txBody>
          <a:bodyPr wrap="square" lIns="0" tIns="0" rIns="0" bIns="0">
            <a:spAutoFit/>
          </a:bodyPr>
          <a:lstStyle>
            <a:lvl1pPr marL="0" indent="0">
              <a:buNone/>
              <a:defRPr sz="2200">
                <a:solidFill>
                  <a:schemeClr val="tx1"/>
                </a:solidFill>
                <a:latin typeface="Arial"/>
                <a:cs typeface="Arial"/>
              </a:defRPr>
            </a:lvl1pPr>
          </a:lstStyle>
          <a:p>
            <a:pPr lvl="0"/>
            <a:r>
              <a:rPr lang="en-US" dirty="0"/>
              <a:t>Slide Subtitle</a:t>
            </a:r>
          </a:p>
        </p:txBody>
      </p:sp>
    </p:spTree>
    <p:extLst>
      <p:ext uri="{BB962C8B-B14F-4D97-AF65-F5344CB8AC3E}">
        <p14:creationId xmlns:p14="http://schemas.microsoft.com/office/powerpoint/2010/main" val="1231354938"/>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50-50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3884" y="892973"/>
            <a:ext cx="4137660" cy="3701653"/>
          </a:xfrm>
        </p:spPr>
        <p:txBody>
          <a:bodyPr lIns="0" tIns="0" rIns="0" bIns="0">
            <a:noAutofit/>
          </a:bodyPr>
          <a:lstStyle>
            <a:lvl1pPr marL="182880" indent="-182880">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8" name="Slide Number Placeholder 7"/>
          <p:cNvSpPr>
            <a:spLocks noGrp="1"/>
          </p:cNvSpPr>
          <p:nvPr>
            <p:ph type="sldNum" sz="quarter" idx="10"/>
          </p:nvPr>
        </p:nvSpPr>
        <p:spPr/>
        <p:txBody>
          <a:bodyPr/>
          <a:lstStyle/>
          <a:p>
            <a:fld id="{F423676F-067C-8441-A842-3E2880A8BBE4}" type="slidenum">
              <a:rPr lang="en-US" smtClean="0">
                <a:solidFill>
                  <a:srgbClr val="000000"/>
                </a:solidFill>
              </a:rPr>
              <a:pPr/>
              <a:t>‹#›</a:t>
            </a:fld>
            <a:endParaRPr lang="en-US" dirty="0">
              <a:solidFill>
                <a:srgbClr val="000000"/>
              </a:solidFill>
            </a:endParaRPr>
          </a:p>
        </p:txBody>
      </p:sp>
      <p:sp>
        <p:nvSpPr>
          <p:cNvPr id="11" name="Content Placeholder 2"/>
          <p:cNvSpPr>
            <a:spLocks noGrp="1"/>
          </p:cNvSpPr>
          <p:nvPr>
            <p:ph sz="half" idx="11"/>
          </p:nvPr>
        </p:nvSpPr>
        <p:spPr>
          <a:xfrm>
            <a:off x="4664423" y="892973"/>
            <a:ext cx="4137660" cy="3701653"/>
          </a:xfrm>
        </p:spPr>
        <p:txBody>
          <a:bodyPr lIns="0" tIns="0" rIns="0" bIns="0">
            <a:noAutofit/>
          </a:bodyPr>
          <a:lstStyle>
            <a:lvl1pPr marL="342900" indent="-342900">
              <a:buFont typeface="Arial"/>
              <a:buChar cha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itle 1"/>
          <p:cNvSpPr>
            <a:spLocks noGrp="1"/>
          </p:cNvSpPr>
          <p:nvPr>
            <p:ph type="title" hasCustomPrompt="1"/>
          </p:nvPr>
        </p:nvSpPr>
        <p:spPr>
          <a:xfrm>
            <a:off x="343883" y="210498"/>
            <a:ext cx="8458200" cy="546520"/>
          </a:xfrm>
        </p:spPr>
        <p:txBody>
          <a:bodyPr/>
          <a:lstStyle/>
          <a:p>
            <a:r>
              <a:rPr lang="en-US" dirty="0"/>
              <a:t>Slide Title</a:t>
            </a:r>
          </a:p>
        </p:txBody>
      </p:sp>
    </p:spTree>
    <p:extLst>
      <p:ext uri="{BB962C8B-B14F-4D97-AF65-F5344CB8AC3E}">
        <p14:creationId xmlns:p14="http://schemas.microsoft.com/office/powerpoint/2010/main" val="3896943455"/>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ubtitle, 50-50 Columns  ">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F423676F-067C-8441-A842-3E2880A8BBE4}" type="slidenum">
              <a:rPr lang="en-US" smtClean="0">
                <a:solidFill>
                  <a:srgbClr val="000000"/>
                </a:solidFill>
              </a:rPr>
              <a:pPr/>
              <a:t>‹#›</a:t>
            </a:fld>
            <a:endParaRPr lang="en-US" dirty="0">
              <a:solidFill>
                <a:srgbClr val="000000"/>
              </a:solidFill>
            </a:endParaRPr>
          </a:p>
        </p:txBody>
      </p:sp>
      <p:sp>
        <p:nvSpPr>
          <p:cNvPr id="10" name="Content Placeholder 2"/>
          <p:cNvSpPr>
            <a:spLocks noGrp="1"/>
          </p:cNvSpPr>
          <p:nvPr>
            <p:ph sz="half" idx="1"/>
          </p:nvPr>
        </p:nvSpPr>
        <p:spPr>
          <a:xfrm>
            <a:off x="343884" y="1311509"/>
            <a:ext cx="4137660" cy="3283117"/>
          </a:xfrm>
        </p:spPr>
        <p:txBody>
          <a:bodyPr lIns="0" tIns="0" rIns="0" bIns="0">
            <a:no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2" name="Content Placeholder 2"/>
          <p:cNvSpPr>
            <a:spLocks noGrp="1"/>
          </p:cNvSpPr>
          <p:nvPr>
            <p:ph sz="half" idx="11"/>
          </p:nvPr>
        </p:nvSpPr>
        <p:spPr>
          <a:xfrm>
            <a:off x="4664423" y="1311509"/>
            <a:ext cx="4137660" cy="3283117"/>
          </a:xfrm>
        </p:spPr>
        <p:txBody>
          <a:bodyPr lIns="0" tIns="0" rIns="0" bIns="0">
            <a:no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9" name="Title 1"/>
          <p:cNvSpPr>
            <a:spLocks noGrp="1"/>
          </p:cNvSpPr>
          <p:nvPr>
            <p:ph type="title" hasCustomPrompt="1"/>
          </p:nvPr>
        </p:nvSpPr>
        <p:spPr>
          <a:xfrm>
            <a:off x="343883" y="210498"/>
            <a:ext cx="8458200" cy="546520"/>
          </a:xfrm>
        </p:spPr>
        <p:txBody>
          <a:bodyPr/>
          <a:lstStyle/>
          <a:p>
            <a:r>
              <a:rPr lang="en-US" dirty="0"/>
              <a:t>Slide Title</a:t>
            </a:r>
          </a:p>
        </p:txBody>
      </p:sp>
      <p:sp>
        <p:nvSpPr>
          <p:cNvPr id="13" name="Content Placeholder 17"/>
          <p:cNvSpPr>
            <a:spLocks noGrp="1"/>
          </p:cNvSpPr>
          <p:nvPr>
            <p:ph sz="quarter" idx="19" hasCustomPrompt="1"/>
          </p:nvPr>
        </p:nvSpPr>
        <p:spPr>
          <a:xfrm>
            <a:off x="343883" y="765427"/>
            <a:ext cx="8458200" cy="338554"/>
          </a:xfrm>
        </p:spPr>
        <p:txBody>
          <a:bodyPr wrap="square" lIns="0" tIns="0" rIns="0" bIns="0">
            <a:spAutoFit/>
          </a:bodyPr>
          <a:lstStyle>
            <a:lvl1pPr marL="0" indent="0">
              <a:buNone/>
              <a:defRPr sz="2200">
                <a:solidFill>
                  <a:schemeClr val="tx1"/>
                </a:solidFill>
                <a:latin typeface="Arial"/>
                <a:cs typeface="Arial"/>
              </a:defRPr>
            </a:lvl1pPr>
          </a:lstStyle>
          <a:p>
            <a:pPr lvl="0"/>
            <a:r>
              <a:rPr lang="en-US" dirty="0"/>
              <a:t>Slide Subtitle</a:t>
            </a:r>
          </a:p>
        </p:txBody>
      </p:sp>
    </p:spTree>
    <p:extLst>
      <p:ext uri="{BB962C8B-B14F-4D97-AF65-F5344CB8AC3E}">
        <p14:creationId xmlns:p14="http://schemas.microsoft.com/office/powerpoint/2010/main" val="202352748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3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3884" y="1314093"/>
            <a:ext cx="2648447" cy="3280533"/>
          </a:xfrm>
        </p:spPr>
        <p:txBody>
          <a:bodyPr lIns="0" tIns="0" rIns="0" bIns="0">
            <a:no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8" name="Slide Number Placeholder 7"/>
          <p:cNvSpPr>
            <a:spLocks noGrp="1"/>
          </p:cNvSpPr>
          <p:nvPr>
            <p:ph type="sldNum" sz="quarter" idx="10"/>
          </p:nvPr>
        </p:nvSpPr>
        <p:spPr/>
        <p:txBody>
          <a:bodyPr/>
          <a:lstStyle/>
          <a:p>
            <a:fld id="{F423676F-067C-8441-A842-3E2880A8BBE4}" type="slidenum">
              <a:rPr lang="en-US" smtClean="0">
                <a:solidFill>
                  <a:srgbClr val="000000"/>
                </a:solidFill>
              </a:rPr>
              <a:pPr/>
              <a:t>‹#›</a:t>
            </a:fld>
            <a:endParaRPr lang="en-US" dirty="0">
              <a:solidFill>
                <a:srgbClr val="000000"/>
              </a:solidFill>
            </a:endParaRPr>
          </a:p>
        </p:txBody>
      </p:sp>
      <p:sp>
        <p:nvSpPr>
          <p:cNvPr id="6" name="Title 1"/>
          <p:cNvSpPr>
            <a:spLocks noGrp="1"/>
          </p:cNvSpPr>
          <p:nvPr>
            <p:ph type="title" hasCustomPrompt="1"/>
          </p:nvPr>
        </p:nvSpPr>
        <p:spPr>
          <a:xfrm>
            <a:off x="343883" y="210498"/>
            <a:ext cx="8458200" cy="546520"/>
          </a:xfrm>
        </p:spPr>
        <p:txBody>
          <a:bodyPr/>
          <a:lstStyle/>
          <a:p>
            <a:r>
              <a:rPr lang="en-US" dirty="0"/>
              <a:t>Slide Title</a:t>
            </a:r>
          </a:p>
        </p:txBody>
      </p:sp>
      <p:sp>
        <p:nvSpPr>
          <p:cNvPr id="7" name="Content Placeholder 2"/>
          <p:cNvSpPr>
            <a:spLocks noGrp="1"/>
          </p:cNvSpPr>
          <p:nvPr>
            <p:ph sz="half" idx="11"/>
          </p:nvPr>
        </p:nvSpPr>
        <p:spPr>
          <a:xfrm>
            <a:off x="3255532" y="1314093"/>
            <a:ext cx="2648447" cy="3280533"/>
          </a:xfrm>
        </p:spPr>
        <p:txBody>
          <a:bodyPr lIns="0" tIns="0" rIns="0" bIns="0">
            <a:no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2"/>
          <p:cNvSpPr>
            <a:spLocks noGrp="1"/>
          </p:cNvSpPr>
          <p:nvPr>
            <p:ph sz="half" idx="12"/>
          </p:nvPr>
        </p:nvSpPr>
        <p:spPr>
          <a:xfrm>
            <a:off x="6167180" y="1314093"/>
            <a:ext cx="2648447" cy="3280533"/>
          </a:xfrm>
        </p:spPr>
        <p:txBody>
          <a:bodyPr lIns="0" tIns="0" rIns="0" bIns="0">
            <a:no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17"/>
          <p:cNvSpPr>
            <a:spLocks noGrp="1"/>
          </p:cNvSpPr>
          <p:nvPr>
            <p:ph sz="quarter" idx="19" hasCustomPrompt="1"/>
          </p:nvPr>
        </p:nvSpPr>
        <p:spPr>
          <a:xfrm>
            <a:off x="343883" y="765427"/>
            <a:ext cx="8458200" cy="338554"/>
          </a:xfrm>
        </p:spPr>
        <p:txBody>
          <a:bodyPr wrap="square" lIns="0" tIns="0" rIns="0" bIns="0">
            <a:spAutoFit/>
          </a:bodyPr>
          <a:lstStyle>
            <a:lvl1pPr marL="0" indent="0">
              <a:buNone/>
              <a:defRPr sz="2200">
                <a:solidFill>
                  <a:schemeClr val="tx1"/>
                </a:solidFill>
                <a:latin typeface="Arial"/>
                <a:cs typeface="Arial"/>
              </a:defRPr>
            </a:lvl1pPr>
          </a:lstStyle>
          <a:p>
            <a:pPr lvl="0"/>
            <a:r>
              <a:rPr lang="en-US" dirty="0"/>
              <a:t>Slide Subtitle</a:t>
            </a:r>
          </a:p>
        </p:txBody>
      </p:sp>
    </p:spTree>
    <p:extLst>
      <p:ext uri="{BB962C8B-B14F-4D97-AF65-F5344CB8AC3E}">
        <p14:creationId xmlns:p14="http://schemas.microsoft.com/office/powerpoint/2010/main" val="113665336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4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3884" y="1314093"/>
            <a:ext cx="1978385" cy="3280533"/>
          </a:xfrm>
        </p:spPr>
        <p:txBody>
          <a:bodyPr lIns="0" tIns="0" rIns="0" bIns="0">
            <a:noAutofit/>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8" name="Slide Number Placeholder 7"/>
          <p:cNvSpPr>
            <a:spLocks noGrp="1"/>
          </p:cNvSpPr>
          <p:nvPr>
            <p:ph type="sldNum" sz="quarter" idx="10"/>
          </p:nvPr>
        </p:nvSpPr>
        <p:spPr/>
        <p:txBody>
          <a:bodyPr/>
          <a:lstStyle/>
          <a:p>
            <a:fld id="{F423676F-067C-8441-A842-3E2880A8BBE4}" type="slidenum">
              <a:rPr lang="en-US" smtClean="0">
                <a:solidFill>
                  <a:srgbClr val="000000"/>
                </a:solidFill>
              </a:rPr>
              <a:pPr/>
              <a:t>‹#›</a:t>
            </a:fld>
            <a:endParaRPr lang="en-US" dirty="0">
              <a:solidFill>
                <a:srgbClr val="000000"/>
              </a:solidFill>
            </a:endParaRPr>
          </a:p>
        </p:txBody>
      </p:sp>
      <p:sp>
        <p:nvSpPr>
          <p:cNvPr id="6" name="Title 1"/>
          <p:cNvSpPr>
            <a:spLocks noGrp="1"/>
          </p:cNvSpPr>
          <p:nvPr>
            <p:ph type="title" hasCustomPrompt="1"/>
          </p:nvPr>
        </p:nvSpPr>
        <p:spPr>
          <a:xfrm>
            <a:off x="343883" y="210498"/>
            <a:ext cx="8458200" cy="546520"/>
          </a:xfrm>
        </p:spPr>
        <p:txBody>
          <a:bodyPr/>
          <a:lstStyle/>
          <a:p>
            <a:r>
              <a:rPr lang="en-US" dirty="0"/>
              <a:t>Slide Title</a:t>
            </a:r>
          </a:p>
        </p:txBody>
      </p:sp>
      <p:sp>
        <p:nvSpPr>
          <p:cNvPr id="7" name="Content Placeholder 2"/>
          <p:cNvSpPr>
            <a:spLocks noGrp="1"/>
          </p:cNvSpPr>
          <p:nvPr>
            <p:ph sz="half" idx="11"/>
          </p:nvPr>
        </p:nvSpPr>
        <p:spPr>
          <a:xfrm>
            <a:off x="2503822" y="1314093"/>
            <a:ext cx="1978385" cy="3280533"/>
          </a:xfrm>
        </p:spPr>
        <p:txBody>
          <a:bodyPr lIns="0" tIns="0" rIns="0" bIns="0">
            <a:noAutofit/>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2"/>
          <p:cNvSpPr>
            <a:spLocks noGrp="1"/>
          </p:cNvSpPr>
          <p:nvPr>
            <p:ph sz="half" idx="12"/>
          </p:nvPr>
        </p:nvSpPr>
        <p:spPr>
          <a:xfrm>
            <a:off x="4663760" y="1314093"/>
            <a:ext cx="1978385" cy="3280533"/>
          </a:xfrm>
        </p:spPr>
        <p:txBody>
          <a:bodyPr lIns="0" tIns="0" rIns="0" bIns="0">
            <a:noAutofit/>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17"/>
          <p:cNvSpPr>
            <a:spLocks noGrp="1"/>
          </p:cNvSpPr>
          <p:nvPr>
            <p:ph sz="quarter" idx="19" hasCustomPrompt="1"/>
          </p:nvPr>
        </p:nvSpPr>
        <p:spPr>
          <a:xfrm>
            <a:off x="343883" y="765427"/>
            <a:ext cx="8458200" cy="338554"/>
          </a:xfrm>
        </p:spPr>
        <p:txBody>
          <a:bodyPr wrap="square" lIns="0" tIns="0" rIns="0" bIns="0">
            <a:spAutoFit/>
          </a:bodyPr>
          <a:lstStyle>
            <a:lvl1pPr marL="0" indent="0">
              <a:buNone/>
              <a:defRPr sz="2200">
                <a:solidFill>
                  <a:schemeClr val="tx1"/>
                </a:solidFill>
                <a:latin typeface="Arial"/>
                <a:cs typeface="Arial"/>
              </a:defRPr>
            </a:lvl1pPr>
          </a:lstStyle>
          <a:p>
            <a:pPr lvl="0"/>
            <a:r>
              <a:rPr lang="en-US" dirty="0"/>
              <a:t>Slide Subtitle</a:t>
            </a:r>
          </a:p>
        </p:txBody>
      </p:sp>
      <p:sp>
        <p:nvSpPr>
          <p:cNvPr id="11" name="Content Placeholder 2"/>
          <p:cNvSpPr>
            <a:spLocks noGrp="1"/>
          </p:cNvSpPr>
          <p:nvPr>
            <p:ph sz="half" idx="20"/>
          </p:nvPr>
        </p:nvSpPr>
        <p:spPr>
          <a:xfrm>
            <a:off x="6823698" y="1314093"/>
            <a:ext cx="1978385" cy="3280533"/>
          </a:xfrm>
        </p:spPr>
        <p:txBody>
          <a:bodyPr lIns="0" tIns="0" rIns="0" bIns="0">
            <a:noAutofit/>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3378446"/>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35-65 Columns">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F423676F-067C-8441-A842-3E2880A8BBE4}" type="slidenum">
              <a:rPr lang="en-US" smtClean="0">
                <a:solidFill>
                  <a:srgbClr val="000000"/>
                </a:solidFill>
              </a:rPr>
              <a:pPr/>
              <a:t>‹#›</a:t>
            </a:fld>
            <a:endParaRPr lang="en-US" dirty="0">
              <a:solidFill>
                <a:srgbClr val="000000"/>
              </a:solidFill>
            </a:endParaRPr>
          </a:p>
        </p:txBody>
      </p:sp>
      <p:sp>
        <p:nvSpPr>
          <p:cNvPr id="13" name="Content Placeholder 2"/>
          <p:cNvSpPr>
            <a:spLocks noGrp="1"/>
          </p:cNvSpPr>
          <p:nvPr>
            <p:ph sz="half" idx="12"/>
          </p:nvPr>
        </p:nvSpPr>
        <p:spPr>
          <a:xfrm>
            <a:off x="343882" y="892973"/>
            <a:ext cx="2743200" cy="3701653"/>
          </a:xfrm>
        </p:spPr>
        <p:txBody>
          <a:bodyPr lIns="0" tIns="0" rIns="0" bIns="0">
            <a:noAutofit/>
          </a:bodyPr>
          <a:lstStyle>
            <a:lvl1pPr>
              <a:defRPr sz="2400"/>
            </a:lvl1pPr>
            <a:lvl2pPr>
              <a:defRPr sz="2200"/>
            </a:lvl2pPr>
            <a:lvl3pPr>
              <a:defRPr sz="2000"/>
            </a:lvl3pPr>
            <a:lvl4pPr>
              <a:defRPr sz="18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4" name="Content Placeholder 2"/>
          <p:cNvSpPr>
            <a:spLocks noGrp="1"/>
          </p:cNvSpPr>
          <p:nvPr>
            <p:ph sz="half" idx="13"/>
          </p:nvPr>
        </p:nvSpPr>
        <p:spPr>
          <a:xfrm>
            <a:off x="3269969" y="892973"/>
            <a:ext cx="5532121" cy="3701653"/>
          </a:xfrm>
        </p:spPr>
        <p:txBody>
          <a:bodyPr lIns="0" tIns="0" rIns="0" bIns="0">
            <a:no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343883" y="210498"/>
            <a:ext cx="8458200" cy="546520"/>
          </a:xfrm>
        </p:spPr>
        <p:txBody>
          <a:bodyPr/>
          <a:lstStyle/>
          <a:p>
            <a:r>
              <a:rPr lang="en-US" dirty="0"/>
              <a:t>Slide Title</a:t>
            </a:r>
          </a:p>
        </p:txBody>
      </p:sp>
    </p:spTree>
    <p:extLst>
      <p:ext uri="{BB962C8B-B14F-4D97-AF65-F5344CB8AC3E}">
        <p14:creationId xmlns:p14="http://schemas.microsoft.com/office/powerpoint/2010/main" val="1687216426"/>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65-35 Columns">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F423676F-067C-8441-A842-3E2880A8BBE4}" type="slidenum">
              <a:rPr lang="en-US" smtClean="0">
                <a:solidFill>
                  <a:srgbClr val="000000"/>
                </a:solidFill>
              </a:rPr>
              <a:pPr/>
              <a:t>‹#›</a:t>
            </a:fld>
            <a:endParaRPr lang="en-US" dirty="0">
              <a:solidFill>
                <a:srgbClr val="000000"/>
              </a:solidFill>
            </a:endParaRPr>
          </a:p>
        </p:txBody>
      </p:sp>
      <p:sp>
        <p:nvSpPr>
          <p:cNvPr id="6" name="Content Placeholder 2"/>
          <p:cNvSpPr>
            <a:spLocks noGrp="1"/>
          </p:cNvSpPr>
          <p:nvPr>
            <p:ph sz="half" idx="12"/>
          </p:nvPr>
        </p:nvSpPr>
        <p:spPr>
          <a:xfrm>
            <a:off x="6058883" y="892973"/>
            <a:ext cx="2743200" cy="3701653"/>
          </a:xfrm>
        </p:spPr>
        <p:txBody>
          <a:bodyPr lIns="0" tIns="0" rIns="0" bIns="0">
            <a:noAutofit/>
          </a:bodyPr>
          <a:lstStyle>
            <a:lvl1pPr>
              <a:defRPr sz="2400"/>
            </a:lvl1pPr>
            <a:lvl2pPr>
              <a:defRPr sz="2200"/>
            </a:lvl2pPr>
            <a:lvl3pPr>
              <a:defRPr sz="2000"/>
            </a:lvl3pPr>
            <a:lvl4pPr>
              <a:defRPr sz="18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2"/>
          <p:cNvSpPr>
            <a:spLocks noGrp="1"/>
          </p:cNvSpPr>
          <p:nvPr>
            <p:ph sz="half" idx="13"/>
          </p:nvPr>
        </p:nvSpPr>
        <p:spPr>
          <a:xfrm>
            <a:off x="343889" y="892973"/>
            <a:ext cx="5532121" cy="3701653"/>
          </a:xfrm>
        </p:spPr>
        <p:txBody>
          <a:bodyPr lIns="0" tIns="0" rIns="0" bIns="0">
            <a:no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hasCustomPrompt="1"/>
          </p:nvPr>
        </p:nvSpPr>
        <p:spPr>
          <a:xfrm>
            <a:off x="343883" y="210498"/>
            <a:ext cx="8458200" cy="546520"/>
          </a:xfrm>
        </p:spPr>
        <p:txBody>
          <a:bodyPr/>
          <a:lstStyle/>
          <a:p>
            <a:r>
              <a:rPr lang="en-US" dirty="0"/>
              <a:t>Slide Title</a:t>
            </a:r>
          </a:p>
        </p:txBody>
      </p:sp>
    </p:spTree>
    <p:extLst>
      <p:ext uri="{BB962C8B-B14F-4D97-AF65-F5344CB8AC3E}">
        <p14:creationId xmlns:p14="http://schemas.microsoft.com/office/powerpoint/2010/main" val="22006817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Orang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853" r="38888"/>
          <a:stretch/>
        </p:blipFill>
        <p:spPr>
          <a:xfrm>
            <a:off x="0" y="0"/>
            <a:ext cx="9144000" cy="5143500"/>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F423676F-067C-8441-A842-3E2880A8BBE4}" type="slidenum">
              <a:rPr lang="en-US" smtClean="0"/>
              <a:pPr/>
              <a:t>‹#›</a:t>
            </a:fld>
            <a:endParaRPr lang="en-US" dirty="0"/>
          </a:p>
        </p:txBody>
      </p:sp>
      <p:sp>
        <p:nvSpPr>
          <p:cNvPr id="12" name="Content Placeholder 14"/>
          <p:cNvSpPr>
            <a:spLocks noGrp="1"/>
          </p:cNvSpPr>
          <p:nvPr>
            <p:ph sz="quarter" idx="18" hasCustomPrompt="1"/>
          </p:nvPr>
        </p:nvSpPr>
        <p:spPr>
          <a:xfrm>
            <a:off x="455298" y="1546950"/>
            <a:ext cx="8229600" cy="615553"/>
          </a:xfrm>
        </p:spPr>
        <p:txBody>
          <a:bodyPr lIns="0" tIns="0" rIns="0" bIns="0" anchor="t" anchorCtr="0">
            <a:spAutoFit/>
          </a:bodyPr>
          <a:lstStyle>
            <a:lvl1pPr marL="0" indent="0">
              <a:buNone/>
              <a:defRPr sz="4000" baseline="0">
                <a:solidFill>
                  <a:srgbClr val="FFFFFF"/>
                </a:solidFill>
                <a:latin typeface="Arial"/>
                <a:cs typeface="Arial"/>
              </a:defRPr>
            </a:lvl1pPr>
            <a:lvl2pPr marL="457200" indent="0">
              <a:buNone/>
              <a:defRPr sz="4800">
                <a:solidFill>
                  <a:srgbClr val="F28900"/>
                </a:solidFill>
              </a:defRPr>
            </a:lvl2pPr>
          </a:lstStyle>
          <a:p>
            <a:pPr lvl="0"/>
            <a:r>
              <a:rPr lang="en-US" dirty="0"/>
              <a:t>Section Title</a:t>
            </a:r>
          </a:p>
        </p:txBody>
      </p:sp>
      <p:sp>
        <p:nvSpPr>
          <p:cNvPr id="8" name="Rectangle 7">
            <a:extLst>
              <a:ext uri="{FF2B5EF4-FFF2-40B4-BE49-F238E27FC236}">
                <a16:creationId xmlns:a16="http://schemas.microsoft.com/office/drawing/2014/main" xmlns="" id="{BD199322-1D05-42B2-82CF-DD450C4F18F4}"/>
              </a:ext>
            </a:extLst>
          </p:cNvPr>
          <p:cNvSpPr/>
          <p:nvPr userDrawn="1"/>
        </p:nvSpPr>
        <p:spPr>
          <a:xfrm>
            <a:off x="1208556" y="4848737"/>
            <a:ext cx="1828800"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smtClean="0">
                <a:solidFill>
                  <a:schemeClr val="bg2"/>
                </a:solidFill>
                <a:latin typeface="+mn-lt"/>
                <a:ea typeface="Calibri"/>
                <a:cs typeface="NimbusSanReg"/>
              </a:rPr>
              <a:t>© 2018  IoT Abhiyaan. </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10600" y="57150"/>
            <a:ext cx="495886" cy="413238"/>
          </a:xfrm>
          <a:prstGeom prst="rect">
            <a:avLst/>
          </a:prstGeom>
        </p:spPr>
      </p:pic>
    </p:spTree>
    <p:extLst>
      <p:ext uri="{BB962C8B-B14F-4D97-AF65-F5344CB8AC3E}">
        <p14:creationId xmlns:p14="http://schemas.microsoft.com/office/powerpoint/2010/main" val="74403859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75-25 Row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3" name="Slide Number Placeholder 2"/>
          <p:cNvSpPr>
            <a:spLocks noGrp="1"/>
          </p:cNvSpPr>
          <p:nvPr>
            <p:ph type="sldNum" sz="quarter" idx="10"/>
          </p:nvPr>
        </p:nvSpPr>
        <p:spPr/>
        <p:txBody>
          <a:bodyPr/>
          <a:lstStyle/>
          <a:p>
            <a:fld id="{F423676F-067C-8441-A842-3E2880A8BBE4}" type="slidenum">
              <a:rPr lang="en-US" smtClean="0">
                <a:solidFill>
                  <a:srgbClr val="000000"/>
                </a:solidFill>
              </a:rPr>
              <a:pPr/>
              <a:t>‹#›</a:t>
            </a:fld>
            <a:endParaRPr lang="en-US" dirty="0">
              <a:solidFill>
                <a:srgbClr val="000000"/>
              </a:solidFill>
            </a:endParaRPr>
          </a:p>
        </p:txBody>
      </p:sp>
      <p:sp>
        <p:nvSpPr>
          <p:cNvPr id="7" name="Content Placeholder 2"/>
          <p:cNvSpPr>
            <a:spLocks noGrp="1"/>
          </p:cNvSpPr>
          <p:nvPr>
            <p:ph sz="half" idx="15"/>
          </p:nvPr>
        </p:nvSpPr>
        <p:spPr>
          <a:xfrm>
            <a:off x="344488" y="894779"/>
            <a:ext cx="8458200" cy="2705435"/>
          </a:xfrm>
        </p:spPr>
        <p:txBody>
          <a:bodyPr lIns="0" tIns="0" rIns="0" bIns="0">
            <a:noAutofit/>
          </a:bodyPr>
          <a:lstStyle>
            <a:lvl1pPr marL="0" indent="0">
              <a:buNone/>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sz="half" idx="16"/>
          </p:nvPr>
        </p:nvSpPr>
        <p:spPr>
          <a:xfrm>
            <a:off x="343883" y="3737372"/>
            <a:ext cx="8458200" cy="857250"/>
          </a:xfrm>
        </p:spPr>
        <p:txBody>
          <a:bodyPr lIns="0" tIns="0" rIns="0" bIns="0">
            <a:noAutofit/>
          </a:bodyPr>
          <a:lstStyle>
            <a:lvl1pPr marL="0" indent="0">
              <a:buNone/>
              <a:defRPr sz="2400"/>
            </a:lvl1pPr>
            <a:lvl2pPr>
              <a:defRPr sz="2200"/>
            </a:lvl2pPr>
            <a:lvl3pPr marL="914400" indent="0">
              <a:buNone/>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52695902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1 Top Row, 50-50 Bottom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3" name="Slide Number Placeholder 2"/>
          <p:cNvSpPr>
            <a:spLocks noGrp="1"/>
          </p:cNvSpPr>
          <p:nvPr>
            <p:ph type="sldNum" sz="quarter" idx="10"/>
          </p:nvPr>
        </p:nvSpPr>
        <p:spPr/>
        <p:txBody>
          <a:bodyPr/>
          <a:lstStyle/>
          <a:p>
            <a:fld id="{F423676F-067C-8441-A842-3E2880A8BBE4}" type="slidenum">
              <a:rPr lang="en-US" smtClean="0">
                <a:solidFill>
                  <a:srgbClr val="000000"/>
                </a:solidFill>
              </a:rPr>
              <a:pPr/>
              <a:t>‹#›</a:t>
            </a:fld>
            <a:endParaRPr lang="en-US" dirty="0">
              <a:solidFill>
                <a:srgbClr val="000000"/>
              </a:solidFill>
            </a:endParaRPr>
          </a:p>
        </p:txBody>
      </p:sp>
      <p:sp>
        <p:nvSpPr>
          <p:cNvPr id="8" name="Content Placeholder 2"/>
          <p:cNvSpPr>
            <a:spLocks noGrp="1"/>
          </p:cNvSpPr>
          <p:nvPr>
            <p:ph sz="half" idx="15"/>
          </p:nvPr>
        </p:nvSpPr>
        <p:spPr>
          <a:xfrm>
            <a:off x="344488" y="894777"/>
            <a:ext cx="8458200" cy="1781344"/>
          </a:xfrm>
        </p:spPr>
        <p:txBody>
          <a:bodyPr lIns="0" tIns="0" rIns="0" bIns="0">
            <a:noAutofit/>
          </a:bodyPr>
          <a:lstStyle>
            <a:lvl1pPr marL="0" indent="0">
              <a:buNone/>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3" name="Content Placeholder 2"/>
          <p:cNvSpPr>
            <a:spLocks noGrp="1"/>
          </p:cNvSpPr>
          <p:nvPr>
            <p:ph sz="half" idx="16"/>
          </p:nvPr>
        </p:nvSpPr>
        <p:spPr>
          <a:xfrm>
            <a:off x="343884" y="2813279"/>
            <a:ext cx="4137660" cy="1781343"/>
          </a:xfrm>
        </p:spPr>
        <p:txBody>
          <a:bodyPr lIns="0" tIns="0" rIns="0" bIns="0">
            <a:no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4" name="Content Placeholder 2"/>
          <p:cNvSpPr>
            <a:spLocks noGrp="1"/>
          </p:cNvSpPr>
          <p:nvPr>
            <p:ph sz="half" idx="17"/>
          </p:nvPr>
        </p:nvSpPr>
        <p:spPr>
          <a:xfrm>
            <a:off x="4664423" y="2813279"/>
            <a:ext cx="4137660" cy="1781343"/>
          </a:xfrm>
        </p:spPr>
        <p:txBody>
          <a:bodyPr lIns="0" tIns="0" rIns="0" bIns="0">
            <a:no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1071706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Teal)">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9629" t="113" r="1179" b="-1"/>
          <a:stretch/>
        </p:blipFill>
        <p:spPr>
          <a:xfrm>
            <a:off x="0" y="0"/>
            <a:ext cx="9150178" cy="5143499"/>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F423676F-067C-8441-A842-3E2880A8BBE4}" type="slidenum">
              <a:rPr lang="en-US" smtClean="0"/>
              <a:pPr/>
              <a:t>‹#›</a:t>
            </a:fld>
            <a:endParaRPr lang="en-US" dirty="0"/>
          </a:p>
        </p:txBody>
      </p:sp>
      <p:sp>
        <p:nvSpPr>
          <p:cNvPr id="10" name="Content Placeholder 14"/>
          <p:cNvSpPr>
            <a:spLocks noGrp="1"/>
          </p:cNvSpPr>
          <p:nvPr>
            <p:ph sz="quarter" idx="18" hasCustomPrompt="1"/>
          </p:nvPr>
        </p:nvSpPr>
        <p:spPr>
          <a:xfrm>
            <a:off x="455298" y="1546950"/>
            <a:ext cx="8229600" cy="615553"/>
          </a:xfrm>
        </p:spPr>
        <p:txBody>
          <a:bodyPr lIns="0" tIns="0" rIns="0" bIns="0" anchor="t" anchorCtr="0">
            <a:spAutoFit/>
          </a:bodyPr>
          <a:lstStyle>
            <a:lvl1pPr marL="0" indent="0">
              <a:buNone/>
              <a:defRPr sz="4000" baseline="0">
                <a:solidFill>
                  <a:srgbClr val="FFFFFF"/>
                </a:solidFill>
                <a:latin typeface="Arial"/>
                <a:cs typeface="Arial"/>
              </a:defRPr>
            </a:lvl1pPr>
            <a:lvl2pPr marL="457200" indent="0">
              <a:buNone/>
              <a:defRPr sz="4800">
                <a:solidFill>
                  <a:srgbClr val="F28900"/>
                </a:solidFill>
              </a:defRPr>
            </a:lvl2pPr>
          </a:lstStyle>
          <a:p>
            <a:pPr lvl="0"/>
            <a:r>
              <a:rPr lang="en-US" dirty="0"/>
              <a:t>Section Title</a:t>
            </a:r>
          </a:p>
        </p:txBody>
      </p:sp>
      <p:sp>
        <p:nvSpPr>
          <p:cNvPr id="12" name="Rectangle 11">
            <a:extLst>
              <a:ext uri="{FF2B5EF4-FFF2-40B4-BE49-F238E27FC236}">
                <a16:creationId xmlns:a16="http://schemas.microsoft.com/office/drawing/2014/main" xmlns="" id="{BD199322-1D05-42B2-82CF-DD450C4F18F4}"/>
              </a:ext>
            </a:extLst>
          </p:cNvPr>
          <p:cNvSpPr/>
          <p:nvPr userDrawn="1"/>
        </p:nvSpPr>
        <p:spPr>
          <a:xfrm>
            <a:off x="1208556" y="4848737"/>
            <a:ext cx="1828800"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smtClean="0">
                <a:solidFill>
                  <a:schemeClr val="bg2"/>
                </a:solidFill>
                <a:latin typeface="+mn-lt"/>
                <a:ea typeface="Calibri"/>
                <a:cs typeface="NimbusSanReg"/>
              </a:rPr>
              <a:t>© 2018  IoT Abhiyaan. </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10600" y="57150"/>
            <a:ext cx="495886" cy="413238"/>
          </a:xfrm>
          <a:prstGeom prst="rect">
            <a:avLst/>
          </a:prstGeom>
        </p:spPr>
      </p:pic>
    </p:spTree>
    <p:extLst>
      <p:ext uri="{BB962C8B-B14F-4D97-AF65-F5344CB8AC3E}">
        <p14:creationId xmlns:p14="http://schemas.microsoft.com/office/powerpoint/2010/main" val="97942546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Steel)">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19442" t="2049" r="22512"/>
          <a:stretch/>
        </p:blipFill>
        <p:spPr>
          <a:xfrm>
            <a:off x="-4212" y="0"/>
            <a:ext cx="9144000" cy="5143500"/>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F423676F-067C-8441-A842-3E2880A8BBE4}" type="slidenum">
              <a:rPr lang="en-US" smtClean="0"/>
              <a:pPr/>
              <a:t>‹#›</a:t>
            </a:fld>
            <a:endParaRPr lang="en-US" dirty="0"/>
          </a:p>
        </p:txBody>
      </p:sp>
      <p:sp>
        <p:nvSpPr>
          <p:cNvPr id="13" name="Content Placeholder 14"/>
          <p:cNvSpPr>
            <a:spLocks noGrp="1"/>
          </p:cNvSpPr>
          <p:nvPr>
            <p:ph sz="quarter" idx="18" hasCustomPrompt="1"/>
          </p:nvPr>
        </p:nvSpPr>
        <p:spPr>
          <a:xfrm>
            <a:off x="455298" y="1546950"/>
            <a:ext cx="8229600" cy="615553"/>
          </a:xfrm>
        </p:spPr>
        <p:txBody>
          <a:bodyPr lIns="0" tIns="0" rIns="0" bIns="0" anchor="t" anchorCtr="0">
            <a:spAutoFit/>
          </a:bodyPr>
          <a:lstStyle>
            <a:lvl1pPr marL="0" indent="0">
              <a:buNone/>
              <a:defRPr sz="4000" baseline="0">
                <a:solidFill>
                  <a:srgbClr val="FFFFFF"/>
                </a:solidFill>
                <a:latin typeface="Arial"/>
                <a:cs typeface="Arial"/>
              </a:defRPr>
            </a:lvl1pPr>
            <a:lvl2pPr marL="457200" indent="0">
              <a:buNone/>
              <a:defRPr sz="4800">
                <a:solidFill>
                  <a:srgbClr val="F28900"/>
                </a:solidFill>
              </a:defRPr>
            </a:lvl2pPr>
          </a:lstStyle>
          <a:p>
            <a:pPr lvl="0"/>
            <a:r>
              <a:rPr lang="en-US" dirty="0"/>
              <a:t>Section Title</a:t>
            </a:r>
          </a:p>
        </p:txBody>
      </p:sp>
      <p:sp>
        <p:nvSpPr>
          <p:cNvPr id="8" name="Rectangle 7">
            <a:extLst>
              <a:ext uri="{FF2B5EF4-FFF2-40B4-BE49-F238E27FC236}">
                <a16:creationId xmlns:a16="http://schemas.microsoft.com/office/drawing/2014/main" xmlns="" id="{BD199322-1D05-42B2-82CF-DD450C4F18F4}"/>
              </a:ext>
            </a:extLst>
          </p:cNvPr>
          <p:cNvSpPr/>
          <p:nvPr userDrawn="1"/>
        </p:nvSpPr>
        <p:spPr>
          <a:xfrm>
            <a:off x="1208556" y="4848737"/>
            <a:ext cx="1828800"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smtClean="0">
                <a:solidFill>
                  <a:schemeClr val="bg2"/>
                </a:solidFill>
                <a:latin typeface="+mn-lt"/>
                <a:ea typeface="Calibri"/>
                <a:cs typeface="NimbusSanReg"/>
              </a:rPr>
              <a:t>© 2018  IoT Abhiyaan. </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10600" y="57150"/>
            <a:ext cx="495886" cy="413238"/>
          </a:xfrm>
          <a:prstGeom prst="rect">
            <a:avLst/>
          </a:prstGeom>
        </p:spPr>
      </p:pic>
    </p:spTree>
    <p:extLst>
      <p:ext uri="{BB962C8B-B14F-4D97-AF65-F5344CB8AC3E}">
        <p14:creationId xmlns:p14="http://schemas.microsoft.com/office/powerpoint/2010/main" val="177225215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ection (Black)">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23523" r="17217"/>
          <a:stretch/>
        </p:blipFill>
        <p:spPr>
          <a:xfrm>
            <a:off x="6177" y="0"/>
            <a:ext cx="9144001" cy="5143499"/>
          </a:xfrm>
          <a:prstGeom prst="rect">
            <a:avLst/>
          </a:prstGeom>
        </p:spPr>
      </p:pic>
      <p:sp>
        <p:nvSpPr>
          <p:cNvPr id="3" name="Slide Number Placeholder 2"/>
          <p:cNvSpPr>
            <a:spLocks noGrp="1"/>
          </p:cNvSpPr>
          <p:nvPr>
            <p:ph type="sldNum" sz="quarter" idx="10"/>
          </p:nvPr>
        </p:nvSpPr>
        <p:spPr/>
        <p:txBody>
          <a:bodyPr/>
          <a:lstStyle>
            <a:lvl1pPr>
              <a:defRPr>
                <a:solidFill>
                  <a:schemeClr val="bg2"/>
                </a:solidFill>
              </a:defRPr>
            </a:lvl1pPr>
          </a:lstStyle>
          <a:p>
            <a:fld id="{F423676F-067C-8441-A842-3E2880A8BBE4}" type="slidenum">
              <a:rPr lang="en-US" smtClean="0"/>
              <a:pPr/>
              <a:t>‹#›</a:t>
            </a:fld>
            <a:endParaRPr lang="en-US" dirty="0"/>
          </a:p>
        </p:txBody>
      </p:sp>
      <p:sp>
        <p:nvSpPr>
          <p:cNvPr id="12" name="Content Placeholder 14"/>
          <p:cNvSpPr>
            <a:spLocks noGrp="1"/>
          </p:cNvSpPr>
          <p:nvPr>
            <p:ph sz="quarter" idx="18" hasCustomPrompt="1"/>
          </p:nvPr>
        </p:nvSpPr>
        <p:spPr>
          <a:xfrm>
            <a:off x="455298" y="1546950"/>
            <a:ext cx="8229600" cy="615553"/>
          </a:xfrm>
        </p:spPr>
        <p:txBody>
          <a:bodyPr lIns="0" tIns="0" rIns="0" bIns="0" anchor="t" anchorCtr="0">
            <a:spAutoFit/>
          </a:bodyPr>
          <a:lstStyle>
            <a:lvl1pPr marL="0" indent="0">
              <a:buNone/>
              <a:defRPr sz="4000" baseline="0">
                <a:solidFill>
                  <a:srgbClr val="FFFFFF"/>
                </a:solidFill>
                <a:latin typeface="Arial"/>
                <a:cs typeface="Arial"/>
              </a:defRPr>
            </a:lvl1pPr>
            <a:lvl2pPr marL="457200" indent="0">
              <a:buNone/>
              <a:defRPr sz="4800">
                <a:solidFill>
                  <a:srgbClr val="F28900"/>
                </a:solidFill>
              </a:defRPr>
            </a:lvl2pPr>
          </a:lstStyle>
          <a:p>
            <a:pPr lvl="0"/>
            <a:r>
              <a:rPr lang="en-US" dirty="0"/>
              <a:t>Section Title</a:t>
            </a:r>
          </a:p>
        </p:txBody>
      </p:sp>
      <p:sp>
        <p:nvSpPr>
          <p:cNvPr id="9" name="Rectangle 8">
            <a:extLst>
              <a:ext uri="{FF2B5EF4-FFF2-40B4-BE49-F238E27FC236}">
                <a16:creationId xmlns:a16="http://schemas.microsoft.com/office/drawing/2014/main" xmlns="" id="{BD199322-1D05-42B2-82CF-DD450C4F18F4}"/>
              </a:ext>
            </a:extLst>
          </p:cNvPr>
          <p:cNvSpPr/>
          <p:nvPr userDrawn="1"/>
        </p:nvSpPr>
        <p:spPr>
          <a:xfrm>
            <a:off x="1208556" y="4848737"/>
            <a:ext cx="1828800"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smtClean="0">
                <a:solidFill>
                  <a:schemeClr val="bg2"/>
                </a:solidFill>
                <a:latin typeface="+mn-lt"/>
                <a:ea typeface="Calibri"/>
                <a:cs typeface="NimbusSanReg"/>
              </a:rPr>
              <a:t>© 2018  IoT Abhiyaan. </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10600" y="57150"/>
            <a:ext cx="495886" cy="413238"/>
          </a:xfrm>
          <a:prstGeom prst="rect">
            <a:avLst/>
          </a:prstGeom>
        </p:spPr>
      </p:pic>
    </p:spTree>
    <p:extLst>
      <p:ext uri="{BB962C8B-B14F-4D97-AF65-F5344CB8AC3E}">
        <p14:creationId xmlns:p14="http://schemas.microsoft.com/office/powerpoint/2010/main" val="410539306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3" name="Content Placeholder 2"/>
          <p:cNvSpPr>
            <a:spLocks noGrp="1"/>
          </p:cNvSpPr>
          <p:nvPr>
            <p:ph idx="1"/>
          </p:nvPr>
        </p:nvSpPr>
        <p:spPr>
          <a:xfrm>
            <a:off x="343883" y="892973"/>
            <a:ext cx="8458200" cy="3701653"/>
          </a:xfrm>
        </p:spPr>
        <p:txBody>
          <a:bodyPr lIns="0" tIns="0" rIns="0" bIns="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F423676F-067C-8441-A842-3E2880A8BBE4}" type="slidenum">
              <a:rPr lang="en-US" smtClean="0"/>
              <a:pPr/>
              <a:t>‹#›</a:t>
            </a:fld>
            <a:endParaRPr lang="en-US" dirty="0"/>
          </a:p>
        </p:txBody>
      </p:sp>
    </p:spTree>
    <p:extLst>
      <p:ext uri="{BB962C8B-B14F-4D97-AF65-F5344CB8AC3E}">
        <p14:creationId xmlns:p14="http://schemas.microsoft.com/office/powerpoint/2010/main" val="286569432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jp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image" Target="../media/image1.jp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3883" y="210498"/>
            <a:ext cx="8458200" cy="546520"/>
          </a:xfrm>
          <a:prstGeom prst="rect">
            <a:avLst/>
          </a:prstGeom>
        </p:spPr>
        <p:txBody>
          <a:bodyPr vert="horz" lIns="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43883" y="994837"/>
            <a:ext cx="8458200" cy="359978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668483" y="4760208"/>
            <a:ext cx="2133600" cy="273844"/>
          </a:xfrm>
          <a:prstGeom prst="rect">
            <a:avLst/>
          </a:prstGeom>
        </p:spPr>
        <p:txBody>
          <a:bodyPr vert="horz" lIns="91440" tIns="45720" rIns="91440" bIns="45720" rtlCol="0" anchor="ctr"/>
          <a:lstStyle>
            <a:lvl1pPr algn="r">
              <a:defRPr sz="1000">
                <a:solidFill>
                  <a:schemeClr val="tx1"/>
                </a:solidFill>
                <a:latin typeface="+mn-lt"/>
                <a:cs typeface="NimbusSanBol"/>
              </a:defRPr>
            </a:lvl1pPr>
          </a:lstStyle>
          <a:p>
            <a:fld id="{F423676F-067C-8441-A842-3E2880A8BBE4}" type="slidenum">
              <a:rPr lang="en-US" smtClean="0"/>
              <a:pPr/>
              <a:t>‹#›</a:t>
            </a:fld>
            <a:endParaRPr lang="en-US" dirty="0"/>
          </a:p>
        </p:txBody>
      </p:sp>
      <p:sp>
        <p:nvSpPr>
          <p:cNvPr id="10" name="Rectangle 9"/>
          <p:cNvSpPr/>
          <p:nvPr/>
        </p:nvSpPr>
        <p:spPr>
          <a:xfrm flipV="1">
            <a:off x="-4212" y="1"/>
            <a:ext cx="9154390"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76200" y="4705350"/>
            <a:ext cx="495886" cy="413238"/>
          </a:xfrm>
          <a:prstGeom prst="rect">
            <a:avLst/>
          </a:prstGeom>
        </p:spPr>
      </p:pic>
      <p:sp>
        <p:nvSpPr>
          <p:cNvPr id="12" name="Rectangle 11">
            <a:extLst>
              <a:ext uri="{FF2B5EF4-FFF2-40B4-BE49-F238E27FC236}">
                <a16:creationId xmlns:a16="http://schemas.microsoft.com/office/drawing/2014/main" xmlns="" id="{407706F9-F7D0-4E91-BAC1-4FFEB4856525}"/>
              </a:ext>
            </a:extLst>
          </p:cNvPr>
          <p:cNvSpPr/>
          <p:nvPr/>
        </p:nvSpPr>
        <p:spPr>
          <a:xfrm>
            <a:off x="457200" y="4794706"/>
            <a:ext cx="1828800"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6E6F72"/>
                </a:solidFill>
                <a:latin typeface="+mn-lt"/>
                <a:ea typeface="Calibri"/>
                <a:cs typeface="NimbusSanReg"/>
              </a:rPr>
              <a:t>© </a:t>
            </a:r>
            <a:r>
              <a:rPr lang="en-US" sz="800" b="0" i="0" dirty="0" smtClean="0">
                <a:solidFill>
                  <a:srgbClr val="6E6F72"/>
                </a:solidFill>
                <a:latin typeface="+mn-lt"/>
                <a:ea typeface="Calibri"/>
                <a:cs typeface="NimbusSanReg"/>
              </a:rPr>
              <a:t>2018  IoT</a:t>
            </a:r>
            <a:r>
              <a:rPr lang="en-US" sz="800" b="0" i="0" baseline="0" dirty="0" smtClean="0">
                <a:solidFill>
                  <a:srgbClr val="6E6F72"/>
                </a:solidFill>
                <a:latin typeface="+mn-lt"/>
                <a:ea typeface="Calibri"/>
                <a:cs typeface="NimbusSanReg"/>
              </a:rPr>
              <a:t> Abhiyaan</a:t>
            </a:r>
            <a:r>
              <a:rPr lang="en-US" sz="800" b="0" i="0" dirty="0" smtClean="0">
                <a:solidFill>
                  <a:srgbClr val="6E6F72"/>
                </a:solidFill>
                <a:latin typeface="+mn-lt"/>
                <a:ea typeface="Calibri"/>
                <a:cs typeface="NimbusSanReg"/>
              </a:rPr>
              <a:t>.</a:t>
            </a:r>
            <a:r>
              <a:rPr lang="en-US" sz="800" b="0" i="0" baseline="0" dirty="0" smtClean="0">
                <a:solidFill>
                  <a:srgbClr val="6E6F72"/>
                </a:solidFill>
                <a:latin typeface="+mn-lt"/>
                <a:ea typeface="+mn-ea"/>
                <a:cs typeface="NimbusSanReg"/>
              </a:rPr>
              <a:t> </a:t>
            </a:r>
            <a:endParaRPr lang="en-US" sz="800" dirty="0">
              <a:solidFill>
                <a:srgbClr val="6E6F72"/>
              </a:solidFill>
              <a:latin typeface="+mn-lt"/>
              <a:cs typeface="NimbusSanReg"/>
            </a:endParaRPr>
          </a:p>
        </p:txBody>
      </p:sp>
    </p:spTree>
    <p:extLst>
      <p:ext uri="{BB962C8B-B14F-4D97-AF65-F5344CB8AC3E}">
        <p14:creationId xmlns:p14="http://schemas.microsoft.com/office/powerpoint/2010/main" val="1017606894"/>
      </p:ext>
    </p:extLst>
  </p:cSld>
  <p:clrMap bg1="lt1" tx1="dk1" bg2="lt2" tx2="dk2" accent1="accent1" accent2="accent2" accent3="accent3" accent4="accent4" accent5="accent5" accent6="accent6" hlink="hlink" folHlink="folHlink"/>
  <p:sldLayoutIdLst>
    <p:sldLayoutId id="2147483667" r:id="rId1"/>
    <p:sldLayoutId id="2147483848" r:id="rId2"/>
    <p:sldLayoutId id="2147483833" r:id="rId3"/>
    <p:sldLayoutId id="2147483806" r:id="rId4"/>
    <p:sldLayoutId id="2147483698" r:id="rId5"/>
    <p:sldLayoutId id="2147483809" r:id="rId6"/>
    <p:sldLayoutId id="2147483810" r:id="rId7"/>
    <p:sldLayoutId id="2147483812" r:id="rId8"/>
    <p:sldLayoutId id="2147483662" r:id="rId9"/>
    <p:sldLayoutId id="2147483732" r:id="rId10"/>
    <p:sldLayoutId id="2147483733" r:id="rId11"/>
    <p:sldLayoutId id="2147483664" r:id="rId12"/>
    <p:sldLayoutId id="2147483818" r:id="rId13"/>
    <p:sldLayoutId id="2147483826" r:id="rId14"/>
    <p:sldLayoutId id="2147483717" r:id="rId15"/>
    <p:sldLayoutId id="2147483718" r:id="rId16"/>
    <p:sldLayoutId id="2147483730" r:id="rId17"/>
    <p:sldLayoutId id="2147483682" r:id="rId18"/>
    <p:sldLayoutId id="2147483835" r:id="rId19"/>
    <p:sldLayoutId id="2147483836" r:id="rId20"/>
    <p:sldLayoutId id="2147483837" r:id="rId21"/>
    <p:sldLayoutId id="2147483838" r:id="rId22"/>
    <p:sldLayoutId id="2147483828" r:id="rId23"/>
    <p:sldLayoutId id="2147483829" r:id="rId24"/>
    <p:sldLayoutId id="2147483830" r:id="rId25"/>
    <p:sldLayoutId id="2147483831" r:id="rId26"/>
    <p:sldLayoutId id="2147483832" r:id="rId27"/>
    <p:sldLayoutId id="2147483846" r:id="rId28"/>
    <p:sldLayoutId id="2147483847" r:id="rId29"/>
    <p:sldLayoutId id="2147483700" r:id="rId30"/>
    <p:sldLayoutId id="2147483702" r:id="rId31"/>
    <p:sldLayoutId id="2147483869" r:id="rId32"/>
    <p:sldLayoutId id="2147483870" r:id="rId33"/>
  </p:sldLayoutIdLst>
  <p:timing>
    <p:tnLst>
      <p:par>
        <p:cTn id="1" dur="indefinite" restart="never" nodeType="tmRoot"/>
      </p:par>
    </p:tnLst>
  </p:timing>
  <p:hf hdr="0" ftr="0" dt="0"/>
  <p:txStyles>
    <p:titleStyle>
      <a:lvl1pPr algn="l" defTabSz="457200" rtl="0" eaLnBrk="1" latinLnBrk="0" hangingPunct="1">
        <a:spcBef>
          <a:spcPct val="0"/>
        </a:spcBef>
        <a:buNone/>
        <a:defRPr sz="3000" kern="1200">
          <a:solidFill>
            <a:schemeClr val="tx1"/>
          </a:solidFill>
          <a:latin typeface="+mn-lt"/>
          <a:ea typeface="+mj-ea"/>
          <a:cs typeface="Arial"/>
        </a:defRPr>
      </a:lvl1pPr>
    </p:titleStyle>
    <p:bodyStyle>
      <a:lvl1pPr marL="182880" indent="-182880" algn="l" defTabSz="457200" rtl="0" eaLnBrk="1" latinLnBrk="0" hangingPunct="1">
        <a:spcBef>
          <a:spcPct val="20000"/>
        </a:spcBef>
        <a:buSzPct val="100000"/>
        <a:buFont typeface="Arial"/>
        <a:buChar char="•"/>
        <a:defRPr sz="2400" kern="1200">
          <a:solidFill>
            <a:schemeClr val="tx1"/>
          </a:solidFill>
          <a:latin typeface="+mn-lt"/>
          <a:ea typeface="+mn-ea"/>
          <a:cs typeface="Arial"/>
        </a:defRPr>
      </a:lvl1pPr>
      <a:lvl2pPr marL="742950" indent="-182880" algn="l" defTabSz="457200" rtl="0" eaLnBrk="1" latinLnBrk="0" hangingPunct="1">
        <a:spcBef>
          <a:spcPct val="20000"/>
        </a:spcBef>
        <a:buSzPct val="100000"/>
        <a:buFont typeface="Arial"/>
        <a:buChar char="•"/>
        <a:defRPr sz="2200" kern="1200">
          <a:solidFill>
            <a:schemeClr val="tx1"/>
          </a:solidFill>
          <a:latin typeface="+mn-lt"/>
          <a:ea typeface="+mn-ea"/>
          <a:cs typeface="Arial"/>
        </a:defRPr>
      </a:lvl2pPr>
      <a:lvl3pPr marL="1143000" indent="-182880" algn="l" defTabSz="457200" rtl="0" eaLnBrk="1" latinLnBrk="0" hangingPunct="1">
        <a:spcBef>
          <a:spcPct val="20000"/>
        </a:spcBef>
        <a:buSzPct val="100000"/>
        <a:buFont typeface="Arial"/>
        <a:buChar char="•"/>
        <a:defRPr sz="2000" kern="1200">
          <a:solidFill>
            <a:schemeClr val="tx1"/>
          </a:solidFill>
          <a:latin typeface="+mn-lt"/>
          <a:ea typeface="+mn-ea"/>
          <a:cs typeface="Arial"/>
        </a:defRPr>
      </a:lvl3pPr>
      <a:lvl4pPr marL="1600200" indent="-182880" algn="l" defTabSz="457200" rtl="0" eaLnBrk="1" latinLnBrk="0" hangingPunct="1">
        <a:spcBef>
          <a:spcPct val="20000"/>
        </a:spcBef>
        <a:buSzPct val="100000"/>
        <a:buFont typeface="Arial"/>
        <a:buChar char="•"/>
        <a:defRPr sz="1800" kern="1200">
          <a:solidFill>
            <a:schemeClr val="tx1"/>
          </a:solidFill>
          <a:latin typeface="+mn-lt"/>
          <a:ea typeface="+mn-ea"/>
          <a:cs typeface="Arial"/>
        </a:defRPr>
      </a:lvl4pPr>
      <a:lvl5pPr marL="2057400" indent="-182880" algn="l" defTabSz="457200" rtl="0" eaLnBrk="1" latinLnBrk="0" hangingPunct="1">
        <a:spcBef>
          <a:spcPct val="20000"/>
        </a:spcBef>
        <a:buSzPct val="100000"/>
        <a:buFont typeface="Arial"/>
        <a:buChar char="•"/>
        <a:defRPr sz="16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3883" y="210498"/>
            <a:ext cx="8458200" cy="546520"/>
          </a:xfrm>
          <a:prstGeom prst="rect">
            <a:avLst/>
          </a:prstGeom>
        </p:spPr>
        <p:txBody>
          <a:bodyPr vert="horz" lIns="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43883" y="994837"/>
            <a:ext cx="8458200" cy="359978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668483" y="4760208"/>
            <a:ext cx="2133600" cy="273844"/>
          </a:xfrm>
          <a:prstGeom prst="rect">
            <a:avLst/>
          </a:prstGeom>
        </p:spPr>
        <p:txBody>
          <a:bodyPr vert="horz" lIns="91440" tIns="45720" rIns="91440" bIns="45720" rtlCol="0" anchor="ctr"/>
          <a:lstStyle>
            <a:lvl1pPr algn="r">
              <a:defRPr sz="1000">
                <a:solidFill>
                  <a:schemeClr val="tx1"/>
                </a:solidFill>
                <a:latin typeface="+mn-lt"/>
                <a:cs typeface="NimbusSanBol"/>
              </a:defRPr>
            </a:lvl1pPr>
          </a:lstStyle>
          <a:p>
            <a:fld id="{F423676F-067C-8441-A842-3E2880A8BBE4}" type="slidenum">
              <a:rPr lang="en-US" smtClean="0">
                <a:solidFill>
                  <a:srgbClr val="000000"/>
                </a:solidFill>
              </a:rPr>
              <a:pPr/>
              <a:t>‹#›</a:t>
            </a:fld>
            <a:endParaRPr lang="en-US" dirty="0">
              <a:solidFill>
                <a:srgbClr val="000000"/>
              </a:solidFill>
            </a:endParaRPr>
          </a:p>
        </p:txBody>
      </p:sp>
      <p:sp>
        <p:nvSpPr>
          <p:cNvPr id="10" name="Rectangle 9"/>
          <p:cNvSpPr/>
          <p:nvPr/>
        </p:nvSpPr>
        <p:spPr>
          <a:xfrm flipV="1">
            <a:off x="-4212" y="1"/>
            <a:ext cx="9154390"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pic>
        <p:nvPicPr>
          <p:cNvPr id="8" name="Picture 7"/>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6200" y="4705350"/>
            <a:ext cx="495886" cy="413238"/>
          </a:xfrm>
          <a:prstGeom prst="rect">
            <a:avLst/>
          </a:prstGeom>
        </p:spPr>
      </p:pic>
      <p:sp>
        <p:nvSpPr>
          <p:cNvPr id="11" name="Rectangle 10">
            <a:extLst>
              <a:ext uri="{FF2B5EF4-FFF2-40B4-BE49-F238E27FC236}">
                <a16:creationId xmlns:a16="http://schemas.microsoft.com/office/drawing/2014/main" xmlns="" id="{407706F9-F7D0-4E91-BAC1-4FFEB4856525}"/>
              </a:ext>
            </a:extLst>
          </p:cNvPr>
          <p:cNvSpPr/>
          <p:nvPr userDrawn="1"/>
        </p:nvSpPr>
        <p:spPr>
          <a:xfrm>
            <a:off x="457200" y="4794706"/>
            <a:ext cx="1828800"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6E6F72"/>
                </a:solidFill>
                <a:latin typeface="+mn-lt"/>
                <a:ea typeface="Calibri"/>
                <a:cs typeface="NimbusSanReg"/>
              </a:rPr>
              <a:t>© </a:t>
            </a:r>
            <a:r>
              <a:rPr lang="en-US" sz="800" b="0" i="0" dirty="0" smtClean="0">
                <a:solidFill>
                  <a:srgbClr val="6E6F72"/>
                </a:solidFill>
                <a:latin typeface="+mn-lt"/>
                <a:ea typeface="Calibri"/>
                <a:cs typeface="NimbusSanReg"/>
              </a:rPr>
              <a:t>2018  IoT</a:t>
            </a:r>
            <a:r>
              <a:rPr lang="en-US" sz="800" b="0" i="0" baseline="0" dirty="0" smtClean="0">
                <a:solidFill>
                  <a:srgbClr val="6E6F72"/>
                </a:solidFill>
                <a:latin typeface="+mn-lt"/>
                <a:ea typeface="Calibri"/>
                <a:cs typeface="NimbusSanReg"/>
              </a:rPr>
              <a:t> Abhiyaan</a:t>
            </a:r>
            <a:r>
              <a:rPr lang="en-US" sz="800" b="0" i="0" dirty="0" smtClean="0">
                <a:solidFill>
                  <a:srgbClr val="6E6F72"/>
                </a:solidFill>
                <a:latin typeface="+mn-lt"/>
                <a:ea typeface="Calibri"/>
                <a:cs typeface="NimbusSanReg"/>
              </a:rPr>
              <a:t>.</a:t>
            </a:r>
            <a:r>
              <a:rPr lang="en-US" sz="800" b="0" i="0" baseline="0" dirty="0" smtClean="0">
                <a:solidFill>
                  <a:srgbClr val="6E6F72"/>
                </a:solidFill>
                <a:latin typeface="+mn-lt"/>
                <a:ea typeface="+mn-ea"/>
                <a:cs typeface="NimbusSanReg"/>
              </a:rPr>
              <a:t> </a:t>
            </a:r>
            <a:endParaRPr lang="en-US" sz="800" dirty="0">
              <a:solidFill>
                <a:srgbClr val="6E6F72"/>
              </a:solidFill>
              <a:latin typeface="+mn-lt"/>
              <a:cs typeface="NimbusSanReg"/>
            </a:endParaRPr>
          </a:p>
        </p:txBody>
      </p:sp>
    </p:spTree>
    <p:extLst>
      <p:ext uri="{BB962C8B-B14F-4D97-AF65-F5344CB8AC3E}">
        <p14:creationId xmlns:p14="http://schemas.microsoft.com/office/powerpoint/2010/main" val="3216527631"/>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Lst>
  <p:timing>
    <p:tnLst>
      <p:par>
        <p:cTn id="1" dur="indefinite" restart="never" nodeType="tmRoot"/>
      </p:par>
    </p:tnLst>
  </p:timing>
  <p:hf hdr="0" ftr="0" dt="0"/>
  <p:txStyles>
    <p:titleStyle>
      <a:lvl1pPr algn="l" defTabSz="457200" rtl="0" eaLnBrk="1" latinLnBrk="0" hangingPunct="1">
        <a:spcBef>
          <a:spcPct val="0"/>
        </a:spcBef>
        <a:buNone/>
        <a:defRPr sz="3000" kern="1200">
          <a:solidFill>
            <a:schemeClr val="tx1"/>
          </a:solidFill>
          <a:latin typeface="+mn-lt"/>
          <a:ea typeface="+mj-ea"/>
          <a:cs typeface="Arial"/>
        </a:defRPr>
      </a:lvl1pPr>
    </p:titleStyle>
    <p:bodyStyle>
      <a:lvl1pPr marL="182880" indent="-182880" algn="l" defTabSz="457200" rtl="0" eaLnBrk="1" latinLnBrk="0" hangingPunct="1">
        <a:spcBef>
          <a:spcPct val="20000"/>
        </a:spcBef>
        <a:buSzPct val="100000"/>
        <a:buFont typeface="Arial"/>
        <a:buChar char="•"/>
        <a:defRPr sz="2400" kern="1200">
          <a:solidFill>
            <a:schemeClr val="tx1"/>
          </a:solidFill>
          <a:latin typeface="+mn-lt"/>
          <a:ea typeface="+mn-ea"/>
          <a:cs typeface="Arial"/>
        </a:defRPr>
      </a:lvl1pPr>
      <a:lvl2pPr marL="742950" indent="-182880" algn="l" defTabSz="457200" rtl="0" eaLnBrk="1" latinLnBrk="0" hangingPunct="1">
        <a:spcBef>
          <a:spcPct val="20000"/>
        </a:spcBef>
        <a:buSzPct val="100000"/>
        <a:buFont typeface="Arial"/>
        <a:buChar char="•"/>
        <a:defRPr sz="2200" kern="1200">
          <a:solidFill>
            <a:schemeClr val="tx1"/>
          </a:solidFill>
          <a:latin typeface="+mn-lt"/>
          <a:ea typeface="+mn-ea"/>
          <a:cs typeface="Arial"/>
        </a:defRPr>
      </a:lvl2pPr>
      <a:lvl3pPr marL="1143000" indent="-182880" algn="l" defTabSz="457200" rtl="0" eaLnBrk="1" latinLnBrk="0" hangingPunct="1">
        <a:spcBef>
          <a:spcPct val="20000"/>
        </a:spcBef>
        <a:buSzPct val="100000"/>
        <a:buFont typeface="Arial"/>
        <a:buChar char="•"/>
        <a:defRPr sz="2000" kern="1200">
          <a:solidFill>
            <a:schemeClr val="tx1"/>
          </a:solidFill>
          <a:latin typeface="+mn-lt"/>
          <a:ea typeface="+mn-ea"/>
          <a:cs typeface="Arial"/>
        </a:defRPr>
      </a:lvl3pPr>
      <a:lvl4pPr marL="1600200" indent="-182880" algn="l" defTabSz="457200" rtl="0" eaLnBrk="1" latinLnBrk="0" hangingPunct="1">
        <a:spcBef>
          <a:spcPct val="20000"/>
        </a:spcBef>
        <a:buSzPct val="100000"/>
        <a:buFont typeface="Arial"/>
        <a:buChar char="•"/>
        <a:defRPr sz="1800" kern="1200">
          <a:solidFill>
            <a:schemeClr val="tx1"/>
          </a:solidFill>
          <a:latin typeface="+mn-lt"/>
          <a:ea typeface="+mn-ea"/>
          <a:cs typeface="Arial"/>
        </a:defRPr>
      </a:lvl4pPr>
      <a:lvl5pPr marL="2057400" indent="-182880" algn="l" defTabSz="457200" rtl="0" eaLnBrk="1" latinLnBrk="0" hangingPunct="1">
        <a:spcBef>
          <a:spcPct val="20000"/>
        </a:spcBef>
        <a:buSzPct val="100000"/>
        <a:buFont typeface="Arial"/>
        <a:buChar char="•"/>
        <a:defRPr sz="16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32.xml"/><Relationship Id="rId6" Type="http://schemas.openxmlformats.org/officeDocument/2006/relationships/image" Target="../media/image18.png"/><Relationship Id="rId5" Type="http://schemas.microsoft.com/office/2007/relationships/hdphoto" Target="../media/hdphoto2.wdp"/><Relationship Id="rId4" Type="http://schemas.openxmlformats.org/officeDocument/2006/relationships/image" Target="../media/image17.png"/><Relationship Id="rId9"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3.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hyperlink" Target="https://ant.umn.edu/ddhdevdkwq/view" TargetMode="External"/><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1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9"/>
          </p:nvPr>
        </p:nvSpPr>
        <p:spPr/>
        <p:txBody>
          <a:bodyPr/>
          <a:lstStyle/>
          <a:p>
            <a:r>
              <a:rPr lang="en-US" dirty="0" smtClean="0"/>
              <a:t>Rajasthan IT Day 2018 – Hackathon 4.0</a:t>
            </a:r>
            <a:endParaRPr lang="en-US" dirty="0"/>
          </a:p>
        </p:txBody>
      </p:sp>
      <p:sp>
        <p:nvSpPr>
          <p:cNvPr id="7" name="Content Placeholder 6"/>
          <p:cNvSpPr>
            <a:spLocks noGrp="1"/>
          </p:cNvSpPr>
          <p:nvPr>
            <p:ph sz="quarter" idx="28"/>
          </p:nvPr>
        </p:nvSpPr>
        <p:spPr>
          <a:xfrm>
            <a:off x="455298" y="1546947"/>
            <a:ext cx="8229600" cy="677108"/>
          </a:xfrm>
        </p:spPr>
        <p:txBody>
          <a:bodyPr/>
          <a:lstStyle/>
          <a:p>
            <a:r>
              <a:rPr lang="en-US" dirty="0" smtClean="0"/>
              <a:t>IoT Abhiyaan</a:t>
            </a:r>
            <a:endParaRPr lang="en-US" dirty="0"/>
          </a:p>
        </p:txBody>
      </p:sp>
      <p:sp>
        <p:nvSpPr>
          <p:cNvPr id="10" name="Text Placeholder 2"/>
          <p:cNvSpPr>
            <a:spLocks noGrp="1"/>
          </p:cNvSpPr>
          <p:nvPr>
            <p:ph type="body" sz="quarter" idx="29"/>
          </p:nvPr>
        </p:nvSpPr>
        <p:spPr>
          <a:xfrm>
            <a:off x="7243492" y="4613578"/>
            <a:ext cx="3116452" cy="280693"/>
          </a:xfrm>
        </p:spPr>
        <p:txBody>
          <a:bodyPr anchor="t" anchorCtr="0">
            <a:normAutofit/>
          </a:bodyPr>
          <a:lstStyle/>
          <a:p>
            <a:r>
              <a:rPr lang="en-US" sz="1200" smtClean="0"/>
              <a:t>March 21</a:t>
            </a:r>
            <a:r>
              <a:rPr lang="en-US" sz="1200" baseline="30000" smtClean="0"/>
              <a:t>st</a:t>
            </a:r>
            <a:r>
              <a:rPr lang="en-US" sz="1200" smtClean="0"/>
              <a:t>, </a:t>
            </a:r>
            <a:r>
              <a:rPr lang="en-US" sz="1200" dirty="0" smtClean="0"/>
              <a:t>2018</a:t>
            </a:r>
            <a:endParaRPr lang="en-US" sz="1200" dirty="0"/>
          </a:p>
        </p:txBody>
      </p:sp>
    </p:spTree>
    <p:extLst>
      <p:ext uri="{BB962C8B-B14F-4D97-AF65-F5344CB8AC3E}">
        <p14:creationId xmlns:p14="http://schemas.microsoft.com/office/powerpoint/2010/main" val="13692649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423676F-067C-8441-A842-3E2880A8BBE4}" type="slidenum">
              <a:rPr lang="en-US" smtClean="0"/>
              <a:pPr/>
              <a:t>10</a:t>
            </a:fld>
            <a:endParaRPr lang="en-US" dirty="0"/>
          </a:p>
        </p:txBody>
      </p:sp>
      <p:sp>
        <p:nvSpPr>
          <p:cNvPr id="3" name="TextBox 2"/>
          <p:cNvSpPr txBox="1"/>
          <p:nvPr/>
        </p:nvSpPr>
        <p:spPr>
          <a:xfrm>
            <a:off x="2209800" y="2114550"/>
            <a:ext cx="4876800" cy="584775"/>
          </a:xfrm>
          <a:prstGeom prst="rect">
            <a:avLst/>
          </a:prstGeom>
          <a:noFill/>
        </p:spPr>
        <p:txBody>
          <a:bodyPr wrap="square" rtlCol="0">
            <a:spAutoFit/>
          </a:bodyPr>
          <a:lstStyle/>
          <a:p>
            <a:r>
              <a:rPr lang="en-IN" sz="3200" b="1" dirty="0" smtClean="0"/>
              <a:t>So, What did we miss?</a:t>
            </a:r>
            <a:endParaRPr lang="en-IN" sz="3200" b="1" dirty="0"/>
          </a:p>
        </p:txBody>
      </p:sp>
    </p:spTree>
    <p:extLst>
      <p:ext uri="{BB962C8B-B14F-4D97-AF65-F5344CB8AC3E}">
        <p14:creationId xmlns:p14="http://schemas.microsoft.com/office/powerpoint/2010/main" val="14281344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423676F-067C-8441-A842-3E2880A8BBE4}" type="slidenum">
              <a:rPr lang="en-US" smtClean="0"/>
              <a:pPr/>
              <a:t>11</a:t>
            </a:fld>
            <a:endParaRPr lang="en-US" dirty="0"/>
          </a:p>
        </p:txBody>
      </p:sp>
      <p:sp>
        <p:nvSpPr>
          <p:cNvPr id="3" name="Text Placeholder 2"/>
          <p:cNvSpPr>
            <a:spLocks noGrp="1"/>
          </p:cNvSpPr>
          <p:nvPr>
            <p:ph type="body" sz="quarter" idx="30"/>
          </p:nvPr>
        </p:nvSpPr>
        <p:spPr>
          <a:xfrm>
            <a:off x="321477" y="1512306"/>
            <a:ext cx="8441523" cy="3269244"/>
          </a:xfrm>
        </p:spPr>
        <p:txBody>
          <a:bodyPr/>
          <a:lstStyle/>
          <a:p>
            <a:endParaRPr lang="en-IN" dirty="0"/>
          </a:p>
        </p:txBody>
      </p:sp>
      <p:sp>
        <p:nvSpPr>
          <p:cNvPr id="4" name="Text Placeholder 3"/>
          <p:cNvSpPr>
            <a:spLocks noGrp="1"/>
          </p:cNvSpPr>
          <p:nvPr>
            <p:ph type="body" idx="15"/>
          </p:nvPr>
        </p:nvSpPr>
        <p:spPr>
          <a:xfrm>
            <a:off x="664378" y="1817108"/>
            <a:ext cx="7717622" cy="2162225"/>
          </a:xfrm>
        </p:spPr>
        <p:txBody>
          <a:bodyPr/>
          <a:lstStyle/>
          <a:p>
            <a:pPr algn="ctr" fontAlgn="base"/>
            <a:r>
              <a:rPr lang="en-US" sz="2400" dirty="0" smtClean="0"/>
              <a:t>The answer simply lies with </a:t>
            </a:r>
          </a:p>
          <a:p>
            <a:pPr algn="ctr" fontAlgn="base"/>
            <a:endParaRPr lang="en-US" sz="2400" dirty="0"/>
          </a:p>
          <a:p>
            <a:pPr algn="ctr" fontAlgn="base"/>
            <a:r>
              <a:rPr lang="en-US" sz="2400" dirty="0" smtClean="0"/>
              <a:t>“The 5.4 Million Truckloads* Daily”</a:t>
            </a:r>
          </a:p>
          <a:p>
            <a:pPr algn="ctr" fontAlgn="base"/>
            <a:endParaRPr lang="en-US" sz="2400" dirty="0" smtClean="0"/>
          </a:p>
          <a:p>
            <a:pPr algn="ctr" fontAlgn="base"/>
            <a:r>
              <a:rPr lang="en-US" sz="2400" u="sng" dirty="0" smtClean="0"/>
              <a:t>India’s </a:t>
            </a:r>
            <a:r>
              <a:rPr lang="en-US" sz="2400" u="sng" dirty="0"/>
              <a:t>Real Trash </a:t>
            </a:r>
            <a:r>
              <a:rPr lang="en-US" sz="2400" u="sng" dirty="0" smtClean="0"/>
              <a:t>Management Problem</a:t>
            </a:r>
            <a:r>
              <a:rPr lang="en-US" sz="2400" i="1" u="sng" dirty="0"/>
              <a:t/>
            </a:r>
            <a:br>
              <a:rPr lang="en-US" sz="2400" i="1" u="sng" dirty="0"/>
            </a:br>
            <a:endParaRPr lang="en-IN" sz="2400" u="sng" dirty="0"/>
          </a:p>
        </p:txBody>
      </p:sp>
      <p:sp>
        <p:nvSpPr>
          <p:cNvPr id="5" name="Text Placeholder 3"/>
          <p:cNvSpPr txBox="1">
            <a:spLocks/>
          </p:cNvSpPr>
          <p:nvPr/>
        </p:nvSpPr>
        <p:spPr>
          <a:xfrm>
            <a:off x="6172200" y="4552950"/>
            <a:ext cx="2514600" cy="449842"/>
          </a:xfrm>
          <a:prstGeom prst="rect">
            <a:avLst/>
          </a:prstGeom>
        </p:spPr>
        <p:txBody>
          <a:bodyPr vert="horz" wrap="square" lIns="0" tIns="0" rIns="0" bIns="0" rtlCol="0">
            <a:noAutofit/>
          </a:bodyPr>
          <a:lstStyle>
            <a:lvl1pPr marL="0" indent="0" algn="l" defTabSz="457200" rtl="0" eaLnBrk="1" latinLnBrk="0" hangingPunct="1">
              <a:spcBef>
                <a:spcPct val="20000"/>
              </a:spcBef>
              <a:buSzPct val="100000"/>
              <a:buFont typeface="Arial"/>
              <a:buNone/>
              <a:defRPr sz="3000" b="1" kern="1200" baseline="0">
                <a:solidFill>
                  <a:schemeClr val="bg1"/>
                </a:solidFill>
                <a:latin typeface="Arial"/>
                <a:ea typeface="+mn-ea"/>
                <a:cs typeface="Arial"/>
              </a:defRPr>
            </a:lvl1pPr>
            <a:lvl2pPr marL="457200" indent="0" algn="ctr" defTabSz="457200" rtl="0" eaLnBrk="1" latinLnBrk="0" hangingPunct="1">
              <a:spcBef>
                <a:spcPct val="20000"/>
              </a:spcBef>
              <a:buSzPct val="100000"/>
              <a:buFont typeface="Arial"/>
              <a:buNone/>
              <a:defRPr sz="2200" kern="1200">
                <a:solidFill>
                  <a:schemeClr val="bg1"/>
                </a:solidFill>
                <a:latin typeface="+mn-lt"/>
                <a:ea typeface="+mn-ea"/>
                <a:cs typeface="Arial"/>
              </a:defRPr>
            </a:lvl2pPr>
            <a:lvl3pPr marL="914400" indent="0" algn="ctr" defTabSz="457200" rtl="0" eaLnBrk="1" latinLnBrk="0" hangingPunct="1">
              <a:spcBef>
                <a:spcPct val="20000"/>
              </a:spcBef>
              <a:buSzPct val="100000"/>
              <a:buFont typeface="Arial"/>
              <a:buNone/>
              <a:defRPr sz="2000" kern="1200">
                <a:solidFill>
                  <a:schemeClr val="bg1"/>
                </a:solidFill>
                <a:latin typeface="+mn-lt"/>
                <a:ea typeface="+mn-ea"/>
                <a:cs typeface="Arial"/>
              </a:defRPr>
            </a:lvl3pPr>
            <a:lvl4pPr marL="1371600" indent="0" algn="ctr" defTabSz="457200" rtl="0" eaLnBrk="1" latinLnBrk="0" hangingPunct="1">
              <a:spcBef>
                <a:spcPct val="20000"/>
              </a:spcBef>
              <a:buSzPct val="100000"/>
              <a:buFont typeface="Arial"/>
              <a:buNone/>
              <a:defRPr sz="1800" kern="1200">
                <a:solidFill>
                  <a:schemeClr val="bg1"/>
                </a:solidFill>
                <a:latin typeface="+mn-lt"/>
                <a:ea typeface="+mn-ea"/>
                <a:cs typeface="Arial"/>
              </a:defRPr>
            </a:lvl4pPr>
            <a:lvl5pPr marL="1828800" indent="0" algn="ctr" defTabSz="457200" rtl="0" eaLnBrk="1" latinLnBrk="0" hangingPunct="1">
              <a:spcBef>
                <a:spcPct val="20000"/>
              </a:spcBef>
              <a:buSzPct val="100000"/>
              <a:buFont typeface="Arial"/>
              <a:buNone/>
              <a:defRPr sz="1600" kern="1200">
                <a:solidFill>
                  <a:schemeClr val="bg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fontAlgn="base"/>
            <a:r>
              <a:rPr lang="en-IN" sz="900" i="1" dirty="0" smtClean="0"/>
              <a:t>*Roughly 80 million tons of garbage everyday!</a:t>
            </a:r>
            <a:endParaRPr lang="en-IN" sz="900" i="1" dirty="0"/>
          </a:p>
        </p:txBody>
      </p:sp>
    </p:spTree>
    <p:extLst>
      <p:ext uri="{BB962C8B-B14F-4D97-AF65-F5344CB8AC3E}">
        <p14:creationId xmlns:p14="http://schemas.microsoft.com/office/powerpoint/2010/main" val="27507627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423676F-067C-8441-A842-3E2880A8BBE4}" type="slidenum">
              <a:rPr lang="en-US" smtClean="0"/>
              <a:pPr/>
              <a:t>12</a:t>
            </a:fld>
            <a:endParaRPr lang="en-US" dirty="0"/>
          </a:p>
        </p:txBody>
      </p:sp>
      <p:sp>
        <p:nvSpPr>
          <p:cNvPr id="3" name="Content Placeholder 2"/>
          <p:cNvSpPr>
            <a:spLocks noGrp="1"/>
          </p:cNvSpPr>
          <p:nvPr>
            <p:ph sz="quarter" idx="18"/>
          </p:nvPr>
        </p:nvSpPr>
        <p:spPr/>
        <p:txBody>
          <a:bodyPr/>
          <a:lstStyle/>
          <a:p>
            <a:r>
              <a:rPr lang="en-US" dirty="0" smtClean="0"/>
              <a:t>Our Solution (what we did)</a:t>
            </a:r>
            <a:endParaRPr lang="en-US" dirty="0"/>
          </a:p>
        </p:txBody>
      </p:sp>
      <p:sp>
        <p:nvSpPr>
          <p:cNvPr id="4" name="TextBox 3"/>
          <p:cNvSpPr txBox="1"/>
          <p:nvPr/>
        </p:nvSpPr>
        <p:spPr>
          <a:xfrm>
            <a:off x="381000" y="2190750"/>
            <a:ext cx="5272597" cy="261610"/>
          </a:xfrm>
          <a:prstGeom prst="rect">
            <a:avLst/>
          </a:prstGeom>
          <a:noFill/>
        </p:spPr>
        <p:txBody>
          <a:bodyPr wrap="none" rtlCol="0">
            <a:spAutoFit/>
          </a:bodyPr>
          <a:lstStyle/>
          <a:p>
            <a:r>
              <a:rPr lang="en-US" sz="1100" b="1" i="1" dirty="0" smtClean="0">
                <a:solidFill>
                  <a:schemeClr val="bg1"/>
                </a:solidFill>
              </a:rPr>
              <a:t>The most technical, analytical and comprehensive approach to this problem</a:t>
            </a:r>
            <a:endParaRPr lang="en-US" sz="1100" b="1" i="1" dirty="0">
              <a:solidFill>
                <a:schemeClr val="bg1"/>
              </a:solidFill>
            </a:endParaRPr>
          </a:p>
        </p:txBody>
      </p:sp>
    </p:spTree>
    <p:extLst>
      <p:ext uri="{BB962C8B-B14F-4D97-AF65-F5344CB8AC3E}">
        <p14:creationId xmlns:p14="http://schemas.microsoft.com/office/powerpoint/2010/main" val="5497538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Solution Specification</a:t>
            </a:r>
            <a:endParaRPr lang="en-US" dirty="0"/>
          </a:p>
        </p:txBody>
      </p:sp>
      <p:sp>
        <p:nvSpPr>
          <p:cNvPr id="3" name="Slide Number Placeholder 2"/>
          <p:cNvSpPr>
            <a:spLocks noGrp="1"/>
          </p:cNvSpPr>
          <p:nvPr>
            <p:ph type="sldNum" sz="quarter" idx="10"/>
          </p:nvPr>
        </p:nvSpPr>
        <p:spPr/>
        <p:txBody>
          <a:bodyPr/>
          <a:lstStyle/>
          <a:p>
            <a:fld id="{F423676F-067C-8441-A842-3E2880A8BBE4}" type="slidenum">
              <a:rPr lang="en-US" smtClean="0"/>
              <a:pPr/>
              <a:t>13</a:t>
            </a:fld>
            <a:endParaRPr lang="en-US" dirty="0"/>
          </a:p>
        </p:txBody>
      </p:sp>
      <p:sp>
        <p:nvSpPr>
          <p:cNvPr id="4" name="Content Placeholder 3"/>
          <p:cNvSpPr>
            <a:spLocks noGrp="1"/>
          </p:cNvSpPr>
          <p:nvPr>
            <p:ph sz="half" idx="15"/>
          </p:nvPr>
        </p:nvSpPr>
        <p:spPr>
          <a:xfrm>
            <a:off x="344488" y="894779"/>
            <a:ext cx="8458200" cy="1504241"/>
          </a:xfrm>
        </p:spPr>
        <p:txBody>
          <a:bodyPr/>
          <a:lstStyle/>
          <a:p>
            <a:pPr marL="342900" indent="-342900" algn="just">
              <a:lnSpc>
                <a:spcPct val="150000"/>
              </a:lnSpc>
              <a:buFont typeface="Arial" panose="020B0604020202020204" pitchFamily="34" charset="0"/>
              <a:buChar char="•"/>
            </a:pPr>
            <a:r>
              <a:rPr lang="en-US" sz="1400" dirty="0" smtClean="0"/>
              <a:t>Interconnected dustbin implementation, </a:t>
            </a:r>
            <a:r>
              <a:rPr lang="en-US" sz="1400" b="1" dirty="0" smtClean="0"/>
              <a:t>without</a:t>
            </a:r>
            <a:r>
              <a:rPr lang="en-US" sz="1400" dirty="0" smtClean="0"/>
              <a:t> the use of internet.</a:t>
            </a:r>
          </a:p>
          <a:p>
            <a:pPr marL="342900" indent="-342900" algn="just">
              <a:lnSpc>
                <a:spcPct val="150000"/>
              </a:lnSpc>
              <a:buFont typeface="Arial" panose="020B0604020202020204" pitchFamily="34" charset="0"/>
              <a:buChar char="•"/>
            </a:pPr>
            <a:r>
              <a:rPr lang="en-US" sz="1400" dirty="0" smtClean="0"/>
              <a:t>Each dustbin has sensors and communication devices which last for 10 years easily on a small battery.</a:t>
            </a:r>
          </a:p>
          <a:p>
            <a:pPr marL="342900" indent="-342900" algn="just">
              <a:lnSpc>
                <a:spcPct val="150000"/>
              </a:lnSpc>
              <a:buFont typeface="Arial" panose="020B0604020202020204" pitchFamily="34" charset="0"/>
              <a:buChar char="•"/>
            </a:pPr>
            <a:r>
              <a:rPr lang="en-US" sz="1400" dirty="0" smtClean="0"/>
              <a:t>Each device is able to communicate with one another up to 10 </a:t>
            </a:r>
            <a:r>
              <a:rPr lang="en-US" sz="1400" dirty="0" err="1" smtClean="0"/>
              <a:t>Kms</a:t>
            </a:r>
            <a:r>
              <a:rPr lang="en-US" sz="1400" dirty="0" smtClean="0"/>
              <a:t>.</a:t>
            </a:r>
          </a:p>
          <a:p>
            <a:pPr marL="342900" indent="-342900" algn="just">
              <a:lnSpc>
                <a:spcPct val="150000"/>
              </a:lnSpc>
              <a:buFont typeface="Arial" panose="020B0604020202020204" pitchFamily="34" charset="0"/>
              <a:buChar char="•"/>
            </a:pPr>
            <a:r>
              <a:rPr lang="en-US" sz="1400" dirty="0" smtClean="0"/>
              <a:t>Use of data sciences (machine learning) to optimize waste collection. </a:t>
            </a:r>
            <a:endParaRPr lang="en-US" sz="1400" dirty="0"/>
          </a:p>
        </p:txBody>
      </p:sp>
      <p:sp>
        <p:nvSpPr>
          <p:cNvPr id="5" name="Content Placeholder 4"/>
          <p:cNvSpPr>
            <a:spLocks noGrp="1"/>
          </p:cNvSpPr>
          <p:nvPr>
            <p:ph sz="half" idx="16"/>
          </p:nvPr>
        </p:nvSpPr>
        <p:spPr>
          <a:xfrm>
            <a:off x="343883" y="2834878"/>
            <a:ext cx="8458200" cy="1925330"/>
          </a:xfrm>
        </p:spPr>
        <p:txBody>
          <a:bodyPr/>
          <a:lstStyle/>
          <a:p>
            <a:r>
              <a:rPr lang="en-US" sz="1400" b="1" dirty="0" smtClean="0"/>
              <a:t>Outcomes </a:t>
            </a:r>
          </a:p>
          <a:p>
            <a:pPr algn="just"/>
            <a:endParaRPr lang="en-US" sz="1400" b="1" dirty="0" smtClean="0"/>
          </a:p>
          <a:p>
            <a:pPr marL="342900" indent="-342900" algn="just">
              <a:buFont typeface="Arial" panose="020B0604020202020204" pitchFamily="34" charset="0"/>
              <a:buChar char="•"/>
            </a:pPr>
            <a:r>
              <a:rPr lang="en-US" sz="1400" dirty="0" smtClean="0"/>
              <a:t>At least 40% reduction in costs for collecting waste. No more issues of overflowing bins. Easy transportation for drivers. </a:t>
            </a:r>
            <a:r>
              <a:rPr lang="en-US" sz="1400" dirty="0"/>
              <a:t>At least 25% reduction in pollution </a:t>
            </a:r>
            <a:r>
              <a:rPr lang="en-US" sz="1400" dirty="0" smtClean="0"/>
              <a:t>emissions </a:t>
            </a:r>
            <a:r>
              <a:rPr lang="en-US" sz="1400" dirty="0"/>
              <a:t>across the </a:t>
            </a:r>
            <a:r>
              <a:rPr lang="en-US" sz="1400" dirty="0" smtClean="0"/>
              <a:t>city (both stats are based on white papers).</a:t>
            </a:r>
          </a:p>
          <a:p>
            <a:pPr algn="just"/>
            <a:endParaRPr lang="en-US" sz="1400" dirty="0" smtClean="0"/>
          </a:p>
          <a:p>
            <a:pPr marL="342900" indent="-342900" algn="just">
              <a:buFont typeface="Arial" panose="020B0604020202020204" pitchFamily="34" charset="0"/>
              <a:buChar char="•"/>
            </a:pPr>
            <a:r>
              <a:rPr lang="en-US" sz="1400" dirty="0" smtClean="0"/>
              <a:t>The city forms a back-up network, which can be further used for smart lighting, parking or any future smart city’s implementation. This serves as a ‘smart cities network’ to any city it is implemented in.</a:t>
            </a:r>
            <a:endParaRPr lang="en-US" sz="1400" dirty="0"/>
          </a:p>
        </p:txBody>
      </p:sp>
    </p:spTree>
    <p:extLst>
      <p:ext uri="{BB962C8B-B14F-4D97-AF65-F5344CB8AC3E}">
        <p14:creationId xmlns:p14="http://schemas.microsoft.com/office/powerpoint/2010/main" val="38244650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www.ecubelabs.com/wp-content/uploads/2017/10/fill-level-monitoring-ccn.png"/>
          <p:cNvSpPr>
            <a:spLocks noChangeAspect="1" noChangeArrowheads="1"/>
          </p:cNvSpPr>
          <p:nvPr/>
        </p:nvSpPr>
        <p:spPr bwMode="auto">
          <a:xfrm>
            <a:off x="1190625" y="-102394"/>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31944"/>
            <a:ext cx="6172200" cy="4198978"/>
          </a:xfrm>
          <a:prstGeom prst="rect">
            <a:avLst/>
          </a:prstGeom>
        </p:spPr>
      </p:pic>
      <p:sp>
        <p:nvSpPr>
          <p:cNvPr id="6" name="Rectangle 5"/>
          <p:cNvSpPr/>
          <p:nvPr/>
        </p:nvSpPr>
        <p:spPr>
          <a:xfrm>
            <a:off x="228600" y="57150"/>
            <a:ext cx="8686800" cy="369332"/>
          </a:xfrm>
          <a:prstGeom prst="rect">
            <a:avLst/>
          </a:prstGeom>
        </p:spPr>
        <p:txBody>
          <a:bodyPr wrap="square">
            <a:spAutoFit/>
          </a:bodyPr>
          <a:lstStyle/>
          <a:p>
            <a:pPr algn="ctr"/>
            <a:r>
              <a:rPr lang="en-US" b="1" u="sng" dirty="0" smtClean="0">
                <a:solidFill>
                  <a:srgbClr val="434955"/>
                </a:solidFill>
                <a:latin typeface="Algerian" panose="04020705040A02060702" pitchFamily="82" charset="0"/>
              </a:rPr>
              <a:t>ONE SHOT STORY TO OUR SYSTEM!</a:t>
            </a:r>
            <a:endParaRPr lang="en-US" b="1" i="0" u="sng" dirty="0">
              <a:solidFill>
                <a:srgbClr val="434955"/>
              </a:solidFill>
              <a:effectLst/>
              <a:latin typeface="Algerian" panose="04020705040A02060702" pitchFamily="82" charset="0"/>
            </a:endParaRPr>
          </a:p>
        </p:txBody>
      </p:sp>
      <p:cxnSp>
        <p:nvCxnSpPr>
          <p:cNvPr id="7" name="Straight Connector 6"/>
          <p:cNvCxnSpPr/>
          <p:nvPr/>
        </p:nvCxnSpPr>
        <p:spPr>
          <a:xfrm>
            <a:off x="6477000" y="241816"/>
            <a:ext cx="0" cy="4768334"/>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598543" y="182255"/>
            <a:ext cx="2409112" cy="1246495"/>
          </a:xfrm>
          <a:prstGeom prst="rect">
            <a:avLst/>
          </a:prstGeom>
          <a:noFill/>
        </p:spPr>
        <p:txBody>
          <a:bodyPr wrap="square" rtlCol="0">
            <a:spAutoFit/>
          </a:bodyPr>
          <a:lstStyle/>
          <a:p>
            <a:r>
              <a:rPr lang="en-US" sz="1200" b="1" dirty="0" smtClean="0"/>
              <a:t>Our Dustbins are smart!</a:t>
            </a:r>
          </a:p>
          <a:p>
            <a:pPr algn="just"/>
            <a:r>
              <a:rPr lang="en-US" sz="1050" dirty="0" smtClean="0"/>
              <a:t>Each of our dustbins will have a Smart capacity sensor. They talk to each other in a network and update central system with their capacity every 5 minutes! (live demo available right now!)</a:t>
            </a:r>
            <a:endParaRPr lang="en-US" sz="1050" dirty="0"/>
          </a:p>
        </p:txBody>
      </p:sp>
      <p:sp>
        <p:nvSpPr>
          <p:cNvPr id="9" name="TextBox 8"/>
          <p:cNvSpPr txBox="1"/>
          <p:nvPr/>
        </p:nvSpPr>
        <p:spPr>
          <a:xfrm>
            <a:off x="6569256" y="1410638"/>
            <a:ext cx="2574744" cy="1084912"/>
          </a:xfrm>
          <a:prstGeom prst="rect">
            <a:avLst/>
          </a:prstGeom>
          <a:noFill/>
        </p:spPr>
        <p:txBody>
          <a:bodyPr wrap="none" rtlCol="0">
            <a:spAutoFit/>
          </a:bodyPr>
          <a:lstStyle/>
          <a:p>
            <a:r>
              <a:rPr lang="en-US" sz="1200" b="1" dirty="0" smtClean="0"/>
              <a:t>Our Console helps you track!</a:t>
            </a:r>
          </a:p>
          <a:p>
            <a:pPr algn="just"/>
            <a:r>
              <a:rPr lang="en-US" sz="1050" dirty="0" smtClean="0"/>
              <a:t>The console is a Artificially Intelligent</a:t>
            </a:r>
          </a:p>
          <a:p>
            <a:pPr algn="just"/>
            <a:r>
              <a:rPr lang="en-US" sz="1050" dirty="0" smtClean="0"/>
              <a:t>Portal which shows you garbage across</a:t>
            </a:r>
          </a:p>
          <a:p>
            <a:pPr algn="just"/>
            <a:r>
              <a:rPr lang="en-US" sz="1050" dirty="0" smtClean="0"/>
              <a:t>All dust-bins in city/area/</a:t>
            </a:r>
            <a:r>
              <a:rPr lang="en-US" sz="1050" dirty="0" err="1" smtClean="0"/>
              <a:t>pincode</a:t>
            </a:r>
            <a:r>
              <a:rPr lang="en-US" sz="1050" dirty="0" smtClean="0"/>
              <a:t> level.</a:t>
            </a:r>
          </a:p>
          <a:p>
            <a:pPr algn="just"/>
            <a:r>
              <a:rPr lang="en-US" sz="1050" dirty="0" smtClean="0"/>
              <a:t>It also forms a list of bins which requires</a:t>
            </a:r>
          </a:p>
          <a:p>
            <a:pPr algn="just"/>
            <a:r>
              <a:rPr lang="en-US" sz="1050" dirty="0" smtClean="0"/>
              <a:t>Immediate garbage collection!</a:t>
            </a:r>
          </a:p>
        </p:txBody>
      </p:sp>
      <p:sp>
        <p:nvSpPr>
          <p:cNvPr id="10" name="TextBox 9"/>
          <p:cNvSpPr txBox="1"/>
          <p:nvPr/>
        </p:nvSpPr>
        <p:spPr>
          <a:xfrm>
            <a:off x="6553200" y="2495550"/>
            <a:ext cx="2514600" cy="1754326"/>
          </a:xfrm>
          <a:prstGeom prst="rect">
            <a:avLst/>
          </a:prstGeom>
          <a:noFill/>
        </p:spPr>
        <p:txBody>
          <a:bodyPr wrap="square" rtlCol="0">
            <a:spAutoFit/>
          </a:bodyPr>
          <a:lstStyle/>
          <a:p>
            <a:r>
              <a:rPr lang="en-US" sz="1200" b="1" dirty="0" smtClean="0"/>
              <a:t>We generate most optimized</a:t>
            </a:r>
          </a:p>
          <a:p>
            <a:r>
              <a:rPr lang="en-US" sz="1200" b="1" dirty="0" smtClean="0"/>
              <a:t>Garbage collection Map!</a:t>
            </a:r>
          </a:p>
          <a:p>
            <a:pPr algn="just"/>
            <a:r>
              <a:rPr lang="en-US" sz="1050" dirty="0" smtClean="0"/>
              <a:t>The system also can generated the  Most optimized map for you to go ahead And collect your garbage. This means You now only save money by selective </a:t>
            </a:r>
            <a:r>
              <a:rPr lang="en-US" sz="1050" dirty="0" err="1" smtClean="0"/>
              <a:t>arbage</a:t>
            </a:r>
            <a:r>
              <a:rPr lang="en-US" sz="1050" dirty="0" smtClean="0"/>
              <a:t> bin collection, but also because Of travelling lesser to collect data (live </a:t>
            </a:r>
            <a:r>
              <a:rPr lang="en-US" sz="1050" dirty="0"/>
              <a:t>demo available right now!)</a:t>
            </a:r>
          </a:p>
          <a:p>
            <a:pPr algn="just"/>
            <a:endParaRPr lang="en-US" sz="1050" dirty="0" smtClean="0"/>
          </a:p>
        </p:txBody>
      </p:sp>
      <p:sp>
        <p:nvSpPr>
          <p:cNvPr id="11" name="TextBox 10"/>
          <p:cNvSpPr txBox="1"/>
          <p:nvPr/>
        </p:nvSpPr>
        <p:spPr>
          <a:xfrm>
            <a:off x="6553200" y="4019550"/>
            <a:ext cx="2677336" cy="1084912"/>
          </a:xfrm>
          <a:prstGeom prst="rect">
            <a:avLst/>
          </a:prstGeom>
          <a:noFill/>
        </p:spPr>
        <p:txBody>
          <a:bodyPr wrap="none" rtlCol="0">
            <a:spAutoFit/>
          </a:bodyPr>
          <a:lstStyle/>
          <a:p>
            <a:r>
              <a:rPr lang="en-US" sz="1200" b="1" dirty="0" smtClean="0"/>
              <a:t>It gets smarter everyday!</a:t>
            </a:r>
          </a:p>
          <a:p>
            <a:pPr algn="just"/>
            <a:r>
              <a:rPr lang="en-US" sz="1050" dirty="0" smtClean="0"/>
              <a:t>We save the data generated by bins are</a:t>
            </a:r>
          </a:p>
          <a:p>
            <a:pPr algn="just"/>
            <a:r>
              <a:rPr lang="en-US" sz="1050" dirty="0" smtClean="0"/>
              <a:t>Saved and used to train machine learning</a:t>
            </a:r>
          </a:p>
          <a:p>
            <a:pPr algn="just"/>
            <a:r>
              <a:rPr lang="en-US" sz="1050" dirty="0" smtClean="0"/>
              <a:t>Models. We are currently using it with</a:t>
            </a:r>
          </a:p>
          <a:p>
            <a:pPr algn="just"/>
            <a:r>
              <a:rPr lang="en-US" sz="1050" dirty="0" smtClean="0"/>
              <a:t>Markov’s chain and BG-NBD to optimize</a:t>
            </a:r>
          </a:p>
          <a:p>
            <a:pPr algn="just"/>
            <a:r>
              <a:rPr lang="en-US" sz="1050" dirty="0" smtClean="0"/>
              <a:t>Workforce and prefect bin full time</a:t>
            </a:r>
          </a:p>
        </p:txBody>
      </p:sp>
    </p:spTree>
    <p:extLst>
      <p:ext uri="{BB962C8B-B14F-4D97-AF65-F5344CB8AC3E}">
        <p14:creationId xmlns:p14="http://schemas.microsoft.com/office/powerpoint/2010/main" val="27901032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449" b="96327" l="392" r="97255"/>
                    </a14:imgEffect>
                  </a14:imgLayer>
                </a14:imgProps>
              </a:ext>
              <a:ext uri="{28A0092B-C50C-407E-A947-70E740481C1C}">
                <a14:useLocalDpi xmlns:a14="http://schemas.microsoft.com/office/drawing/2010/main" val="0"/>
              </a:ext>
            </a:extLst>
          </a:blip>
          <a:srcRect/>
          <a:stretch>
            <a:fillRect/>
          </a:stretch>
        </p:blipFill>
        <p:spPr bwMode="auto">
          <a:xfrm>
            <a:off x="4551108" y="3028950"/>
            <a:ext cx="935292" cy="898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200" b="99600" l="0" r="98868"/>
                    </a14:imgEffect>
                  </a14:imgLayer>
                </a14:imgProps>
              </a:ext>
              <a:ext uri="{28A0092B-C50C-407E-A947-70E740481C1C}">
                <a14:useLocalDpi xmlns:a14="http://schemas.microsoft.com/office/drawing/2010/main" val="0"/>
              </a:ext>
            </a:extLst>
          </a:blip>
          <a:srcRect/>
          <a:stretch>
            <a:fillRect/>
          </a:stretch>
        </p:blipFill>
        <p:spPr bwMode="auto">
          <a:xfrm>
            <a:off x="0" y="916135"/>
            <a:ext cx="1134126" cy="1069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94717" l="5461" r="100000"/>
                    </a14:imgEffect>
                  </a14:imgLayer>
                </a14:imgProps>
              </a:ext>
              <a:ext uri="{28A0092B-C50C-407E-A947-70E740481C1C}">
                <a14:useLocalDpi xmlns:a14="http://schemas.microsoft.com/office/drawing/2010/main" val="0"/>
              </a:ext>
            </a:extLst>
          </a:blip>
          <a:srcRect/>
          <a:stretch>
            <a:fillRect/>
          </a:stretch>
        </p:blipFill>
        <p:spPr bwMode="auto">
          <a:xfrm>
            <a:off x="0" y="2952750"/>
            <a:ext cx="1192570" cy="1078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412056" y="915049"/>
            <a:ext cx="1074344" cy="918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570144" y="2952750"/>
            <a:ext cx="3192856" cy="1277273"/>
          </a:xfrm>
          <a:prstGeom prst="rect">
            <a:avLst/>
          </a:prstGeom>
          <a:noFill/>
        </p:spPr>
        <p:txBody>
          <a:bodyPr wrap="square" rtlCol="0">
            <a:spAutoFit/>
          </a:bodyPr>
          <a:lstStyle/>
          <a:p>
            <a:pPr algn="just"/>
            <a:r>
              <a:rPr lang="en-US" sz="1100" b="1" i="1" dirty="0">
                <a:latin typeface="Calibri" panose="020F0502020204030204" pitchFamily="34" charset="0"/>
                <a:cs typeface="Calibri" panose="020F0502020204030204" pitchFamily="34" charset="0"/>
              </a:rPr>
              <a:t>Monitor your entire waste management operation</a:t>
            </a:r>
          </a:p>
          <a:p>
            <a:pPr algn="just"/>
            <a:endParaRPr lang="en-US" sz="1100" dirty="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Using IoT-Abhiyaan, </a:t>
            </a:r>
            <a:r>
              <a:rPr lang="en-US" sz="1100" dirty="0">
                <a:latin typeface="Calibri" panose="020F0502020204030204" pitchFamily="34" charset="0"/>
                <a:cs typeface="Calibri" panose="020F0502020204030204" pitchFamily="34" charset="0"/>
              </a:rPr>
              <a:t>you can keep a track of all your bins</a:t>
            </a:r>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monitor fill levels and fill level history, </a:t>
            </a:r>
            <a:r>
              <a:rPr lang="en-US" sz="1100" dirty="0" smtClean="0">
                <a:latin typeface="Calibri" panose="020F0502020204030204" pitchFamily="34" charset="0"/>
                <a:cs typeface="Calibri" panose="020F0502020204030204" pitchFamily="34" charset="0"/>
              </a:rPr>
              <a:t>optimize collection </a:t>
            </a:r>
            <a:r>
              <a:rPr lang="en-US" sz="1100" dirty="0">
                <a:latin typeface="Calibri" panose="020F0502020204030204" pitchFamily="34" charset="0"/>
                <a:cs typeface="Calibri" panose="020F0502020204030204" pitchFamily="34" charset="0"/>
              </a:rPr>
              <a:t>routes, check battery levels, </a:t>
            </a:r>
            <a:r>
              <a:rPr lang="en-US" sz="1100" dirty="0" smtClean="0">
                <a:latin typeface="Calibri" panose="020F0502020204030204" pitchFamily="34" charset="0"/>
                <a:cs typeface="Calibri" panose="020F0502020204030204" pitchFamily="34" charset="0"/>
              </a:rPr>
              <a:t>geographical locations</a:t>
            </a:r>
            <a:r>
              <a:rPr lang="en-US" sz="1100" dirty="0">
                <a:latin typeface="Calibri" panose="020F0502020204030204" pitchFamily="34" charset="0"/>
                <a:cs typeface="Calibri" panose="020F0502020204030204" pitchFamily="34" charset="0"/>
              </a:rPr>
              <a:t>, collection history, overflow status</a:t>
            </a:r>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response times, fire events, and more</a:t>
            </a:r>
            <a:r>
              <a:rPr lang="en-US" sz="1100" dirty="0" smtClean="0">
                <a:latin typeface="Calibri" panose="020F0502020204030204" pitchFamily="34" charset="0"/>
                <a:cs typeface="Calibri" panose="020F0502020204030204" pitchFamily="34" charset="0"/>
              </a:rPr>
              <a:t>.</a:t>
            </a:r>
            <a:endParaRPr lang="en-US" sz="1100" dirty="0">
              <a:latin typeface="Calibri" panose="020F0502020204030204" pitchFamily="34" charset="0"/>
              <a:cs typeface="Calibri" panose="020F0502020204030204" pitchFamily="34" charset="0"/>
            </a:endParaRPr>
          </a:p>
        </p:txBody>
      </p:sp>
      <p:sp>
        <p:nvSpPr>
          <p:cNvPr id="5" name="Rectangle 4"/>
          <p:cNvSpPr/>
          <p:nvPr/>
        </p:nvSpPr>
        <p:spPr>
          <a:xfrm>
            <a:off x="1192570" y="651123"/>
            <a:ext cx="2998430" cy="1615827"/>
          </a:xfrm>
          <a:prstGeom prst="rect">
            <a:avLst/>
          </a:prstGeom>
        </p:spPr>
        <p:txBody>
          <a:bodyPr wrap="square">
            <a:spAutoFit/>
          </a:bodyPr>
          <a:lstStyle/>
          <a:p>
            <a:r>
              <a:rPr lang="en-US" sz="1100" b="1" i="1" dirty="0" smtClean="0">
                <a:latin typeface="Calibri" panose="020F0502020204030204" pitchFamily="34" charset="0"/>
                <a:cs typeface="Calibri" panose="020F0502020204030204" pitchFamily="34" charset="0"/>
              </a:rPr>
              <a:t>Predictive analysis</a:t>
            </a:r>
            <a:r>
              <a:rPr lang="en-US" sz="1100" i="1" dirty="0" smtClean="0">
                <a:latin typeface="Calibri" panose="020F0502020204030204" pitchFamily="34" charset="0"/>
                <a:cs typeface="Calibri" panose="020F0502020204030204" pitchFamily="34" charset="0"/>
              </a:rPr>
              <a:t/>
            </a:r>
            <a:br>
              <a:rPr lang="en-US" sz="1100" i="1" dirty="0" smtClean="0">
                <a:latin typeface="Calibri" panose="020F0502020204030204" pitchFamily="34" charset="0"/>
                <a:cs typeface="Calibri" panose="020F0502020204030204" pitchFamily="34" charset="0"/>
              </a:rPr>
            </a:br>
            <a:endParaRPr lang="en-US" sz="1100" i="1"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As data is collected, our </a:t>
            </a:r>
            <a:r>
              <a:rPr lang="en-US" sz="1100" dirty="0" smtClean="0">
                <a:latin typeface="Calibri" panose="020F0502020204030204" pitchFamily="34" charset="0"/>
                <a:cs typeface="Calibri" panose="020F0502020204030204" pitchFamily="34" charset="0"/>
              </a:rPr>
              <a:t>ML algorithm </a:t>
            </a:r>
            <a:r>
              <a:rPr lang="en-US" sz="1100" dirty="0">
                <a:latin typeface="Calibri" panose="020F0502020204030204" pitchFamily="34" charset="0"/>
                <a:cs typeface="Calibri" panose="020F0502020204030204" pitchFamily="34" charset="0"/>
              </a:rPr>
              <a:t>will intelligently learn from your waste generation patterns to allow you to see your status up to 24 hours into the future. This allows you to optimize your collection routes and generate more efficient routes as opposed to using real-time data.</a:t>
            </a:r>
          </a:p>
        </p:txBody>
      </p:sp>
      <p:sp>
        <p:nvSpPr>
          <p:cNvPr id="6" name="Rectangle 5"/>
          <p:cNvSpPr/>
          <p:nvPr/>
        </p:nvSpPr>
        <p:spPr>
          <a:xfrm>
            <a:off x="1192570" y="2952750"/>
            <a:ext cx="2998430" cy="1277273"/>
          </a:xfrm>
          <a:prstGeom prst="rect">
            <a:avLst/>
          </a:prstGeom>
        </p:spPr>
        <p:txBody>
          <a:bodyPr wrap="square">
            <a:spAutoFit/>
          </a:bodyPr>
          <a:lstStyle/>
          <a:p>
            <a:pPr algn="just"/>
            <a:r>
              <a:rPr lang="en-US" sz="1100" b="1" i="1" dirty="0">
                <a:latin typeface="Calibri" panose="020F0502020204030204" pitchFamily="34" charset="0"/>
                <a:cs typeface="Calibri" panose="020F0502020204030204" pitchFamily="34" charset="0"/>
              </a:rPr>
              <a:t>Actionable </a:t>
            </a:r>
            <a:r>
              <a:rPr lang="en-US" sz="1100" b="1" i="1" dirty="0" smtClean="0">
                <a:latin typeface="Calibri" panose="020F0502020204030204" pitchFamily="34" charset="0"/>
                <a:cs typeface="Calibri" panose="020F0502020204030204" pitchFamily="34" charset="0"/>
              </a:rPr>
              <a:t>insight</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Collection performance and efficiency, overflow frequency, waste generation, sub-optimal </a:t>
            </a:r>
            <a:r>
              <a:rPr lang="en-US" sz="1100" dirty="0" smtClean="0">
                <a:latin typeface="Calibri" panose="020F0502020204030204" pitchFamily="34" charset="0"/>
                <a:cs typeface="Calibri" panose="020F0502020204030204" pitchFamily="34" charset="0"/>
              </a:rPr>
              <a:t>collections, and </a:t>
            </a:r>
            <a:r>
              <a:rPr lang="en-US" sz="1100" dirty="0">
                <a:latin typeface="Calibri" panose="020F0502020204030204" pitchFamily="34" charset="0"/>
                <a:cs typeface="Calibri" panose="020F0502020204030204" pitchFamily="34" charset="0"/>
              </a:rPr>
              <a:t>more comprehensive reports are available to help you understand your operations and pinpoint areas that can be improved</a:t>
            </a:r>
            <a:r>
              <a:rPr lang="en-US" sz="1100" dirty="0" smtClean="0">
                <a:latin typeface="Calibri" panose="020F0502020204030204" pitchFamily="34" charset="0"/>
                <a:cs typeface="Calibri" panose="020F0502020204030204" pitchFamily="34" charset="0"/>
              </a:rPr>
              <a:t>.</a:t>
            </a:r>
            <a:endParaRPr lang="en-US" sz="1100" dirty="0">
              <a:latin typeface="Calibri" panose="020F0502020204030204" pitchFamily="34" charset="0"/>
              <a:cs typeface="Calibri" panose="020F0502020204030204" pitchFamily="34" charset="0"/>
            </a:endParaRPr>
          </a:p>
        </p:txBody>
      </p:sp>
      <p:sp>
        <p:nvSpPr>
          <p:cNvPr id="7" name="Rectangle 6"/>
          <p:cNvSpPr/>
          <p:nvPr/>
        </p:nvSpPr>
        <p:spPr>
          <a:xfrm>
            <a:off x="5570143" y="651123"/>
            <a:ext cx="3192857" cy="1615827"/>
          </a:xfrm>
          <a:prstGeom prst="rect">
            <a:avLst/>
          </a:prstGeom>
        </p:spPr>
        <p:txBody>
          <a:bodyPr wrap="square">
            <a:spAutoFit/>
          </a:bodyPr>
          <a:lstStyle/>
          <a:p>
            <a:r>
              <a:rPr lang="en-US" sz="1100" b="1" i="1" dirty="0" smtClean="0">
                <a:latin typeface="Calibri" panose="020F0502020204030204" pitchFamily="34" charset="0"/>
                <a:cs typeface="Calibri" panose="020F0502020204030204" pitchFamily="34" charset="0"/>
              </a:rPr>
              <a:t>Universally accessible</a:t>
            </a:r>
          </a:p>
          <a:p>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IoT-Abhiyaan </a:t>
            </a:r>
            <a:r>
              <a:rPr lang="en-US" sz="1100" dirty="0">
                <a:latin typeface="Calibri" panose="020F0502020204030204" pitchFamily="34" charset="0"/>
                <a:cs typeface="Calibri" panose="020F0502020204030204" pitchFamily="34" charset="0"/>
              </a:rPr>
              <a:t>is a cloud-based service and can be accessed from any device with an internet browser. Optimized for desktop, mobile, and tablet devices, IoT-Abhiyaan is accessible anywhere anytime. No special software is required, no downloads or installations, simply log in and you’re up and running</a:t>
            </a:r>
            <a:r>
              <a:rPr lang="en-US" sz="1100" dirty="0" smtClean="0">
                <a:latin typeface="Calibri" panose="020F0502020204030204" pitchFamily="34" charset="0"/>
                <a:cs typeface="Calibri" panose="020F0502020204030204" pitchFamily="34" charset="0"/>
              </a:rPr>
              <a:t>.</a:t>
            </a:r>
            <a:endParaRPr lang="en-US" sz="1100" dirty="0">
              <a:latin typeface="Calibri" panose="020F0502020204030204" pitchFamily="34" charset="0"/>
              <a:cs typeface="Calibri" panose="020F0502020204030204" pitchFamily="34" charset="0"/>
            </a:endParaRPr>
          </a:p>
        </p:txBody>
      </p:sp>
      <p:sp>
        <p:nvSpPr>
          <p:cNvPr id="2" name="Rectangle 1"/>
          <p:cNvSpPr/>
          <p:nvPr/>
        </p:nvSpPr>
        <p:spPr>
          <a:xfrm>
            <a:off x="228600" y="113566"/>
            <a:ext cx="8686800" cy="369332"/>
          </a:xfrm>
          <a:prstGeom prst="rect">
            <a:avLst/>
          </a:prstGeom>
        </p:spPr>
        <p:txBody>
          <a:bodyPr wrap="square">
            <a:spAutoFit/>
          </a:bodyPr>
          <a:lstStyle/>
          <a:p>
            <a:pPr algn="ctr"/>
            <a:r>
              <a:rPr lang="en-US" b="1" u="sng" dirty="0" smtClean="0">
                <a:solidFill>
                  <a:srgbClr val="434955"/>
                </a:solidFill>
                <a:latin typeface="Algerian" panose="04020705040A02060702" pitchFamily="82" charset="0"/>
              </a:rPr>
              <a:t>WASTE ANALYTICS PLATFORM</a:t>
            </a:r>
            <a:endParaRPr lang="en-US" b="1" i="0" u="sng" dirty="0">
              <a:solidFill>
                <a:srgbClr val="434955"/>
              </a:solidFill>
              <a:effectLst/>
              <a:latin typeface="Algerian" panose="04020705040A02060702" pitchFamily="82" charset="0"/>
            </a:endParaRPr>
          </a:p>
        </p:txBody>
      </p:sp>
    </p:spTree>
    <p:extLst>
      <p:ext uri="{BB962C8B-B14F-4D97-AF65-F5344CB8AC3E}">
        <p14:creationId xmlns:p14="http://schemas.microsoft.com/office/powerpoint/2010/main" val="112384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2000"/>
                                        <p:tgtEl>
                                          <p:spTgt spid="1027"/>
                                        </p:tgtEl>
                                      </p:cBhvr>
                                    </p:animEffect>
                                    <p:anim calcmode="lin" valueType="num">
                                      <p:cBhvr>
                                        <p:cTn id="8" dur="2000" fill="hold"/>
                                        <p:tgtEl>
                                          <p:spTgt spid="1027"/>
                                        </p:tgtEl>
                                        <p:attrNameLst>
                                          <p:attrName>ppt_w</p:attrName>
                                        </p:attrNameLst>
                                      </p:cBhvr>
                                      <p:tavLst>
                                        <p:tav tm="0" fmla="#ppt_w*sin(2.5*pi*$)">
                                          <p:val>
                                            <p:fltVal val="0"/>
                                          </p:val>
                                        </p:tav>
                                        <p:tav tm="100000">
                                          <p:val>
                                            <p:fltVal val="1"/>
                                          </p:val>
                                        </p:tav>
                                      </p:tavLst>
                                    </p:anim>
                                    <p:anim calcmode="lin" valueType="num">
                                      <p:cBhvr>
                                        <p:cTn id="9" dur="2000" fill="hold"/>
                                        <p:tgtEl>
                                          <p:spTgt spid="1027"/>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fade">
                                      <p:cBhvr>
                                        <p:cTn id="12" dur="2000"/>
                                        <p:tgtEl>
                                          <p:spTgt spid="1029"/>
                                        </p:tgtEl>
                                      </p:cBhvr>
                                    </p:animEffect>
                                    <p:anim calcmode="lin" valueType="num">
                                      <p:cBhvr>
                                        <p:cTn id="13" dur="2000" fill="hold"/>
                                        <p:tgtEl>
                                          <p:spTgt spid="1029"/>
                                        </p:tgtEl>
                                        <p:attrNameLst>
                                          <p:attrName>ppt_w</p:attrName>
                                        </p:attrNameLst>
                                      </p:cBhvr>
                                      <p:tavLst>
                                        <p:tav tm="0" fmla="#ppt_w*sin(2.5*pi*$)">
                                          <p:val>
                                            <p:fltVal val="0"/>
                                          </p:val>
                                        </p:tav>
                                        <p:tav tm="100000">
                                          <p:val>
                                            <p:fltVal val="1"/>
                                          </p:val>
                                        </p:tav>
                                      </p:tavLst>
                                    </p:anim>
                                    <p:anim calcmode="lin" valueType="num">
                                      <p:cBhvr>
                                        <p:cTn id="14" dur="2000" fill="hold"/>
                                        <p:tgtEl>
                                          <p:spTgt spid="1029"/>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2000"/>
                                        <p:tgtEl>
                                          <p:spTgt spid="1026"/>
                                        </p:tgtEl>
                                      </p:cBhvr>
                                    </p:animEffect>
                                    <p:anim calcmode="lin" valueType="num">
                                      <p:cBhvr>
                                        <p:cTn id="18" dur="2000" fill="hold"/>
                                        <p:tgtEl>
                                          <p:spTgt spid="1026"/>
                                        </p:tgtEl>
                                        <p:attrNameLst>
                                          <p:attrName>ppt_w</p:attrName>
                                        </p:attrNameLst>
                                      </p:cBhvr>
                                      <p:tavLst>
                                        <p:tav tm="0" fmla="#ppt_w*sin(2.5*pi*$)">
                                          <p:val>
                                            <p:fltVal val="0"/>
                                          </p:val>
                                        </p:tav>
                                        <p:tav tm="100000">
                                          <p:val>
                                            <p:fltVal val="1"/>
                                          </p:val>
                                        </p:tav>
                                      </p:tavLst>
                                    </p:anim>
                                    <p:anim calcmode="lin" valueType="num">
                                      <p:cBhvr>
                                        <p:cTn id="19" dur="2000" fill="hold"/>
                                        <p:tgtEl>
                                          <p:spTgt spid="1026"/>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2000"/>
                                        <p:tgtEl>
                                          <p:spTgt spid="1028"/>
                                        </p:tgtEl>
                                      </p:cBhvr>
                                    </p:animEffect>
                                    <p:anim calcmode="lin" valueType="num">
                                      <p:cBhvr>
                                        <p:cTn id="23" dur="2000" fill="hold"/>
                                        <p:tgtEl>
                                          <p:spTgt spid="1028"/>
                                        </p:tgtEl>
                                        <p:attrNameLst>
                                          <p:attrName>ppt_w</p:attrName>
                                        </p:attrNameLst>
                                      </p:cBhvr>
                                      <p:tavLst>
                                        <p:tav tm="0" fmla="#ppt_w*sin(2.5*pi*$)">
                                          <p:val>
                                            <p:fltVal val="0"/>
                                          </p:val>
                                        </p:tav>
                                        <p:tav tm="100000">
                                          <p:val>
                                            <p:fltVal val="1"/>
                                          </p:val>
                                        </p:tav>
                                      </p:tavLst>
                                    </p:anim>
                                    <p:anim calcmode="lin" valueType="num">
                                      <p:cBhvr>
                                        <p:cTn id="24" dur="2000" fill="hold"/>
                                        <p:tgtEl>
                                          <p:spTgt spid="1028"/>
                                        </p:tgtEl>
                                        <p:attrNameLst>
                                          <p:attrName>ppt_h</p:attrName>
                                        </p:attrNameLst>
                                      </p:cBhvr>
                                      <p:tavLst>
                                        <p:tav tm="0">
                                          <p:val>
                                            <p:strVal val="#ppt_h"/>
                                          </p:val>
                                        </p:tav>
                                        <p:tav tm="100000">
                                          <p:val>
                                            <p:strVal val="#ppt_h"/>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D8A43C-6C39-4DE7-9820-7BE6101227F7}" type="slidenum">
              <a:rPr lang="en-US" smtClean="0"/>
              <a:t>16</a:t>
            </a:fld>
            <a:endParaRPr lang="en-US"/>
          </a:p>
        </p:txBody>
      </p:sp>
      <p:pic>
        <p:nvPicPr>
          <p:cNvPr id="6" name="Picture 5"/>
          <p:cNvPicPr>
            <a:picLocks noChangeAspect="1"/>
          </p:cNvPicPr>
          <p:nvPr/>
        </p:nvPicPr>
        <p:blipFill>
          <a:blip r:embed="rId2"/>
          <a:stretch>
            <a:fillRect/>
          </a:stretch>
        </p:blipFill>
        <p:spPr>
          <a:xfrm>
            <a:off x="4761518" y="1252681"/>
            <a:ext cx="3074951" cy="2995469"/>
          </a:xfrm>
          <a:prstGeom prst="rect">
            <a:avLst/>
          </a:prstGeom>
        </p:spPr>
      </p:pic>
      <p:sp>
        <p:nvSpPr>
          <p:cNvPr id="8" name="Rectangle 7"/>
          <p:cNvSpPr/>
          <p:nvPr/>
        </p:nvSpPr>
        <p:spPr>
          <a:xfrm>
            <a:off x="457200" y="209550"/>
            <a:ext cx="8344882" cy="400110"/>
          </a:xfrm>
          <a:prstGeom prst="rect">
            <a:avLst/>
          </a:prstGeom>
        </p:spPr>
        <p:txBody>
          <a:bodyPr wrap="square">
            <a:spAutoFit/>
          </a:bodyPr>
          <a:lstStyle/>
          <a:p>
            <a:pPr algn="ctr"/>
            <a:r>
              <a:rPr lang="en-US" sz="2000" b="1" u="sng" dirty="0" smtClean="0">
                <a:latin typeface="Algerian" panose="04020705040A02060702" pitchFamily="82" charset="0"/>
              </a:rPr>
              <a:t>OPTIMISING PICKUP SCHEDULES</a:t>
            </a:r>
            <a:endParaRPr lang="en-US" sz="2000" b="1" u="sng" dirty="0">
              <a:latin typeface="Algerian" panose="04020705040A02060702" pitchFamily="82" charset="0"/>
            </a:endParaRPr>
          </a:p>
        </p:txBody>
      </p:sp>
      <p:sp>
        <p:nvSpPr>
          <p:cNvPr id="9" name="Rectangle 8"/>
          <p:cNvSpPr/>
          <p:nvPr/>
        </p:nvSpPr>
        <p:spPr>
          <a:xfrm>
            <a:off x="304800" y="590550"/>
            <a:ext cx="8382000" cy="584775"/>
          </a:xfrm>
          <a:prstGeom prst="rect">
            <a:avLst/>
          </a:prstGeom>
        </p:spPr>
        <p:txBody>
          <a:bodyPr wrap="square">
            <a:spAutoFit/>
          </a:bodyPr>
          <a:lstStyle/>
          <a:p>
            <a:r>
              <a:rPr lang="en-US" sz="1600" dirty="0" smtClean="0"/>
              <a:t>The system generates a map on a daily basis to collect garbage from the city, based on trash trends from the past. (We have this live on oms.iot-abhiyaan.com/map – on phone)</a:t>
            </a:r>
            <a:endParaRPr lang="en-US" sz="1600" dirty="0"/>
          </a:p>
        </p:txBody>
      </p:sp>
      <p:pic>
        <p:nvPicPr>
          <p:cNvPr id="10" name="Picture 9"/>
          <p:cNvPicPr>
            <a:picLocks noChangeAspect="1"/>
          </p:cNvPicPr>
          <p:nvPr/>
        </p:nvPicPr>
        <p:blipFill>
          <a:blip r:embed="rId3"/>
          <a:stretch>
            <a:fillRect/>
          </a:stretch>
        </p:blipFill>
        <p:spPr>
          <a:xfrm>
            <a:off x="1600200" y="1252681"/>
            <a:ext cx="2710122" cy="2992356"/>
          </a:xfrm>
          <a:prstGeom prst="rect">
            <a:avLst/>
          </a:prstGeom>
        </p:spPr>
      </p:pic>
    </p:spTree>
    <p:extLst>
      <p:ext uri="{BB962C8B-B14F-4D97-AF65-F5344CB8AC3E}">
        <p14:creationId xmlns:p14="http://schemas.microsoft.com/office/powerpoint/2010/main" val="31501197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649703" y="2125138"/>
            <a:ext cx="3055897" cy="1899342"/>
          </a:xfrm>
          <a:prstGeom prst="rect">
            <a:avLst/>
          </a:prstGeom>
        </p:spPr>
      </p:pic>
      <p:pic>
        <p:nvPicPr>
          <p:cNvPr id="8" name="Picture 7"/>
          <p:cNvPicPr>
            <a:picLocks noChangeAspect="1"/>
          </p:cNvPicPr>
          <p:nvPr/>
        </p:nvPicPr>
        <p:blipFill>
          <a:blip r:embed="rId3"/>
          <a:stretch>
            <a:fillRect/>
          </a:stretch>
        </p:blipFill>
        <p:spPr>
          <a:xfrm>
            <a:off x="36415" y="1509940"/>
            <a:ext cx="4107656" cy="3078956"/>
          </a:xfrm>
          <a:prstGeom prst="rect">
            <a:avLst/>
          </a:prstGeom>
        </p:spPr>
      </p:pic>
      <p:pic>
        <p:nvPicPr>
          <p:cNvPr id="11" name="Picture 10"/>
          <p:cNvPicPr>
            <a:picLocks noChangeAspect="1"/>
          </p:cNvPicPr>
          <p:nvPr/>
        </p:nvPicPr>
        <p:blipFill>
          <a:blip r:embed="rId4"/>
          <a:stretch>
            <a:fillRect/>
          </a:stretch>
        </p:blipFill>
        <p:spPr>
          <a:xfrm>
            <a:off x="6477000" y="1581150"/>
            <a:ext cx="2239471" cy="2825546"/>
          </a:xfrm>
          <a:prstGeom prst="rect">
            <a:avLst/>
          </a:prstGeom>
        </p:spPr>
      </p:pic>
      <p:sp>
        <p:nvSpPr>
          <p:cNvPr id="14" name="TextBox 13"/>
          <p:cNvSpPr txBox="1"/>
          <p:nvPr/>
        </p:nvSpPr>
        <p:spPr>
          <a:xfrm>
            <a:off x="36414" y="103175"/>
            <a:ext cx="9036781" cy="646331"/>
          </a:xfrm>
          <a:prstGeom prst="rect">
            <a:avLst/>
          </a:prstGeom>
          <a:noFill/>
        </p:spPr>
        <p:txBody>
          <a:bodyPr wrap="square" rtlCol="0">
            <a:spAutoFit/>
          </a:bodyPr>
          <a:lstStyle/>
          <a:p>
            <a:pPr algn="ctr"/>
            <a:r>
              <a:rPr lang="en-US" sz="3600" b="1" u="sng" dirty="0">
                <a:solidFill>
                  <a:schemeClr val="tx2">
                    <a:lumMod val="75000"/>
                  </a:schemeClr>
                </a:solidFill>
                <a:latin typeface="Algerian" panose="04020705040A02060702" pitchFamily="82" charset="0"/>
              </a:rPr>
              <a:t>Technologies</a:t>
            </a:r>
          </a:p>
        </p:txBody>
      </p:sp>
      <p:sp>
        <p:nvSpPr>
          <p:cNvPr id="15" name="Rectangle 14"/>
          <p:cNvSpPr/>
          <p:nvPr/>
        </p:nvSpPr>
        <p:spPr>
          <a:xfrm>
            <a:off x="209504" y="997109"/>
            <a:ext cx="8521028" cy="507831"/>
          </a:xfrm>
          <a:prstGeom prst="rect">
            <a:avLst/>
          </a:prstGeom>
        </p:spPr>
        <p:txBody>
          <a:bodyPr wrap="square">
            <a:spAutoFit/>
          </a:bodyPr>
          <a:lstStyle/>
          <a:p>
            <a:r>
              <a:rPr lang="en-US" sz="1350" dirty="0" smtClean="0"/>
              <a:t>As </a:t>
            </a:r>
            <a:r>
              <a:rPr lang="en-US" sz="1350" dirty="0"/>
              <a:t>part of </a:t>
            </a:r>
            <a:r>
              <a:rPr lang="en-US" sz="1350" dirty="0" smtClean="0"/>
              <a:t>our drive </a:t>
            </a:r>
            <a:r>
              <a:rPr lang="en-US" sz="1350" dirty="0"/>
              <a:t>towards low power networks, some of the tech utilized here </a:t>
            </a:r>
            <a:r>
              <a:rPr lang="en-US" sz="1350" dirty="0" smtClean="0"/>
              <a:t>is are very new and secure. In fact, </a:t>
            </a:r>
            <a:r>
              <a:rPr lang="en-US" sz="1350" b="1" dirty="0" smtClean="0"/>
              <a:t>We are the one of the first to implement a smart cities using NB-IOT in India</a:t>
            </a:r>
            <a:r>
              <a:rPr lang="en-US" sz="1350" dirty="0" smtClean="0"/>
              <a:t>.</a:t>
            </a:r>
            <a:endParaRPr lang="en-US" sz="1350" dirty="0"/>
          </a:p>
        </p:txBody>
      </p:sp>
    </p:spTree>
    <p:extLst>
      <p:ext uri="{BB962C8B-B14F-4D97-AF65-F5344CB8AC3E}">
        <p14:creationId xmlns:p14="http://schemas.microsoft.com/office/powerpoint/2010/main" val="197934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9159251" cy="2632982"/>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1666" y="2632982"/>
            <a:ext cx="3862334" cy="2510517"/>
          </a:xfrm>
          <a:prstGeom prst="rect">
            <a:avLst/>
          </a:prstGeom>
        </p:spPr>
      </p:pic>
      <p:sp>
        <p:nvSpPr>
          <p:cNvPr id="6" name="Rectangle 5"/>
          <p:cNvSpPr/>
          <p:nvPr/>
        </p:nvSpPr>
        <p:spPr>
          <a:xfrm>
            <a:off x="31438" y="2800350"/>
            <a:ext cx="5302561" cy="1754326"/>
          </a:xfrm>
          <a:prstGeom prst="rect">
            <a:avLst/>
          </a:prstGeom>
        </p:spPr>
        <p:txBody>
          <a:bodyPr wrap="square">
            <a:spAutoFit/>
          </a:bodyPr>
          <a:lstStyle/>
          <a:p>
            <a:r>
              <a:rPr lang="en-US" sz="1350" dirty="0"/>
              <a:t>Now what if we could leverage the power of </a:t>
            </a:r>
            <a:r>
              <a:rPr lang="en-US" sz="1350" dirty="0" smtClean="0"/>
              <a:t>our network </a:t>
            </a:r>
            <a:r>
              <a:rPr lang="en-US" sz="1350" dirty="0"/>
              <a:t>to connect devices ensuring </a:t>
            </a:r>
            <a:r>
              <a:rPr lang="en-US" sz="1350" dirty="0" smtClean="0"/>
              <a:t>–</a:t>
            </a:r>
          </a:p>
          <a:p>
            <a:r>
              <a:rPr lang="en-US" sz="1350" dirty="0"/>
              <a:t/>
            </a:r>
            <a:br>
              <a:rPr lang="en-US" sz="1350" dirty="0"/>
            </a:br>
            <a:r>
              <a:rPr lang="en-US" sz="1350" dirty="0"/>
              <a:t>1. Connectivity over a large </a:t>
            </a:r>
            <a:r>
              <a:rPr lang="en-US" sz="1350" dirty="0" smtClean="0"/>
              <a:t>distance</a:t>
            </a:r>
          </a:p>
          <a:p>
            <a:r>
              <a:rPr lang="en-US" sz="1350" dirty="0"/>
              <a:t/>
            </a:r>
            <a:br>
              <a:rPr lang="en-US" sz="1350" dirty="0"/>
            </a:br>
            <a:r>
              <a:rPr lang="en-US" sz="1350" dirty="0"/>
              <a:t>2. Without any power </a:t>
            </a:r>
            <a:r>
              <a:rPr lang="en-US" sz="1350" dirty="0" smtClean="0"/>
              <a:t>issues</a:t>
            </a:r>
          </a:p>
          <a:p>
            <a:r>
              <a:rPr lang="en-US" sz="1350" dirty="0"/>
              <a:t/>
            </a:r>
            <a:br>
              <a:rPr lang="en-US" sz="1350" dirty="0"/>
            </a:br>
            <a:r>
              <a:rPr lang="en-US" sz="1350" dirty="0"/>
              <a:t>3. Generating revenue by </a:t>
            </a:r>
            <a:r>
              <a:rPr lang="en-US" sz="1350" dirty="0" smtClean="0"/>
              <a:t>advertising as well!</a:t>
            </a:r>
            <a:endParaRPr lang="en-US" sz="1350" dirty="0"/>
          </a:p>
        </p:txBody>
      </p:sp>
    </p:spTree>
    <p:extLst>
      <p:ext uri="{BB962C8B-B14F-4D97-AF65-F5344CB8AC3E}">
        <p14:creationId xmlns:p14="http://schemas.microsoft.com/office/powerpoint/2010/main" val="62392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heel(1)">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423676F-067C-8441-A842-3E2880A8BBE4}" type="slidenum">
              <a:rPr lang="en-US" smtClean="0"/>
              <a:pPr/>
              <a:t>19</a:t>
            </a:fld>
            <a:endParaRPr lang="en-US" dirty="0"/>
          </a:p>
        </p:txBody>
      </p:sp>
      <p:sp>
        <p:nvSpPr>
          <p:cNvPr id="3" name="Text Placeholder 2"/>
          <p:cNvSpPr>
            <a:spLocks noGrp="1"/>
          </p:cNvSpPr>
          <p:nvPr>
            <p:ph type="body" idx="16"/>
          </p:nvPr>
        </p:nvSpPr>
        <p:spPr>
          <a:xfrm>
            <a:off x="1317811" y="4123551"/>
            <a:ext cx="6629401" cy="276999"/>
          </a:xfrm>
        </p:spPr>
        <p:txBody>
          <a:bodyPr/>
          <a:lstStyle/>
          <a:p>
            <a:r>
              <a:rPr lang="en-US" dirty="0" smtClean="0"/>
              <a:t>IHS </a:t>
            </a:r>
            <a:r>
              <a:rPr lang="en-US" dirty="0" err="1" smtClean="0"/>
              <a:t>Markit</a:t>
            </a:r>
            <a:endParaRPr lang="en-IN" dirty="0"/>
          </a:p>
        </p:txBody>
      </p:sp>
      <p:sp>
        <p:nvSpPr>
          <p:cNvPr id="4" name="Text Placeholder 3"/>
          <p:cNvSpPr>
            <a:spLocks noGrp="1"/>
          </p:cNvSpPr>
          <p:nvPr>
            <p:ph type="body" idx="15"/>
          </p:nvPr>
        </p:nvSpPr>
        <p:spPr>
          <a:xfrm>
            <a:off x="1317812" y="1743694"/>
            <a:ext cx="6987988" cy="1107996"/>
          </a:xfrm>
        </p:spPr>
        <p:txBody>
          <a:bodyPr/>
          <a:lstStyle/>
          <a:p>
            <a:r>
              <a:rPr lang="en-US" dirty="0" smtClean="0"/>
              <a:t>Given the power of the Internet of Things, number of connected devices will be  30.7 </a:t>
            </a:r>
            <a:r>
              <a:rPr lang="en-US" dirty="0"/>
              <a:t>billion in 2020, and </a:t>
            </a:r>
            <a:r>
              <a:rPr lang="en-US" dirty="0" smtClean="0"/>
              <a:t>grow to 75.4 </a:t>
            </a:r>
            <a:r>
              <a:rPr lang="en-US" dirty="0"/>
              <a:t>billion by </a:t>
            </a:r>
            <a:r>
              <a:rPr lang="en-US" dirty="0" smtClean="0"/>
              <a:t>2025.</a:t>
            </a:r>
            <a:endParaRPr lang="en-IN" dirty="0"/>
          </a:p>
        </p:txBody>
      </p:sp>
    </p:spTree>
    <p:extLst>
      <p:ext uri="{BB962C8B-B14F-4D97-AF65-F5344CB8AC3E}">
        <p14:creationId xmlns:p14="http://schemas.microsoft.com/office/powerpoint/2010/main" val="14731414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423676F-067C-8441-A842-3E2880A8BBE4}" type="slidenum">
              <a:rPr lang="en-US" smtClean="0"/>
              <a:pPr/>
              <a:t>2</a:t>
            </a:fld>
            <a:endParaRPr lang="en-US" dirty="0"/>
          </a:p>
        </p:txBody>
      </p:sp>
      <p:sp>
        <p:nvSpPr>
          <p:cNvPr id="3" name="Content Placeholder 2"/>
          <p:cNvSpPr>
            <a:spLocks noGrp="1"/>
          </p:cNvSpPr>
          <p:nvPr>
            <p:ph sz="quarter" idx="18"/>
          </p:nvPr>
        </p:nvSpPr>
        <p:spPr/>
        <p:txBody>
          <a:bodyPr/>
          <a:lstStyle/>
          <a:p>
            <a:r>
              <a:rPr lang="en-US" dirty="0" smtClean="0"/>
              <a:t>One minute concept slide</a:t>
            </a:r>
            <a:endParaRPr lang="en-US" dirty="0"/>
          </a:p>
        </p:txBody>
      </p:sp>
      <p:sp>
        <p:nvSpPr>
          <p:cNvPr id="4" name="TextBox 3"/>
          <p:cNvSpPr txBox="1"/>
          <p:nvPr/>
        </p:nvSpPr>
        <p:spPr>
          <a:xfrm>
            <a:off x="381000" y="2190750"/>
            <a:ext cx="2565126" cy="261610"/>
          </a:xfrm>
          <a:prstGeom prst="rect">
            <a:avLst/>
          </a:prstGeom>
          <a:noFill/>
        </p:spPr>
        <p:txBody>
          <a:bodyPr wrap="none" rtlCol="0">
            <a:spAutoFit/>
          </a:bodyPr>
          <a:lstStyle/>
          <a:p>
            <a:r>
              <a:rPr lang="en-US" sz="1100" b="1" i="1" dirty="0" smtClean="0">
                <a:solidFill>
                  <a:schemeClr val="bg1"/>
                </a:solidFill>
              </a:rPr>
              <a:t>Only for someone with limited time!</a:t>
            </a:r>
            <a:endParaRPr lang="en-US" sz="1100" b="1" i="1" dirty="0">
              <a:solidFill>
                <a:schemeClr val="bg1"/>
              </a:solidFill>
            </a:endParaRPr>
          </a:p>
        </p:txBody>
      </p:sp>
    </p:spTree>
    <p:extLst>
      <p:ext uri="{BB962C8B-B14F-4D97-AF65-F5344CB8AC3E}">
        <p14:creationId xmlns:p14="http://schemas.microsoft.com/office/powerpoint/2010/main" val="22453997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7F26"/>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25616" y="2322727"/>
            <a:ext cx="3996928" cy="2632472"/>
          </a:xfrm>
          <a:prstGeom prst="rect">
            <a:avLst/>
          </a:prstGeom>
        </p:spPr>
      </p:pic>
      <p:pic>
        <p:nvPicPr>
          <p:cNvPr id="7" name="Picture 6"/>
          <p:cNvPicPr>
            <a:picLocks noChangeAspect="1"/>
          </p:cNvPicPr>
          <p:nvPr/>
        </p:nvPicPr>
        <p:blipFill>
          <a:blip r:embed="rId3"/>
          <a:stretch>
            <a:fillRect/>
          </a:stretch>
        </p:blipFill>
        <p:spPr>
          <a:xfrm>
            <a:off x="346472" y="2327077"/>
            <a:ext cx="3696891" cy="2628122"/>
          </a:xfrm>
          <a:prstGeom prst="rect">
            <a:avLst/>
          </a:prstGeom>
        </p:spPr>
      </p:pic>
      <p:pic>
        <p:nvPicPr>
          <p:cNvPr id="8" name="Picture 7"/>
          <p:cNvPicPr>
            <a:picLocks noChangeAspect="1"/>
          </p:cNvPicPr>
          <p:nvPr/>
        </p:nvPicPr>
        <p:blipFill>
          <a:blip r:embed="rId4"/>
          <a:stretch>
            <a:fillRect/>
          </a:stretch>
        </p:blipFill>
        <p:spPr>
          <a:xfrm>
            <a:off x="2261890" y="1078706"/>
            <a:ext cx="4479131" cy="728663"/>
          </a:xfrm>
          <a:prstGeom prst="rect">
            <a:avLst/>
          </a:prstGeom>
        </p:spPr>
      </p:pic>
      <p:sp>
        <p:nvSpPr>
          <p:cNvPr id="9" name="Rectangle 8"/>
          <p:cNvSpPr/>
          <p:nvPr/>
        </p:nvSpPr>
        <p:spPr>
          <a:xfrm>
            <a:off x="2130624" y="107157"/>
            <a:ext cx="4741664" cy="507831"/>
          </a:xfrm>
          <a:prstGeom prst="rect">
            <a:avLst/>
          </a:prstGeom>
        </p:spPr>
        <p:txBody>
          <a:bodyPr wrap="square">
            <a:spAutoFit/>
          </a:bodyPr>
          <a:lstStyle/>
          <a:p>
            <a:pPr algn="ctr"/>
            <a:r>
              <a:rPr lang="en-US" sz="2700" b="1" u="sng" dirty="0">
                <a:latin typeface="Algerian" panose="04020705040A02060702" pitchFamily="82" charset="0"/>
              </a:rPr>
              <a:t>FROM CANS TO SMART CANS</a:t>
            </a:r>
          </a:p>
        </p:txBody>
      </p:sp>
    </p:spTree>
    <p:extLst>
      <p:ext uri="{BB962C8B-B14F-4D97-AF65-F5344CB8AC3E}">
        <p14:creationId xmlns:p14="http://schemas.microsoft.com/office/powerpoint/2010/main" val="65329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423676F-067C-8441-A842-3E2880A8BBE4}" type="slidenum">
              <a:rPr lang="en-US" smtClean="0"/>
              <a:pPr/>
              <a:t>3</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90500"/>
            <a:ext cx="9144000" cy="4953000"/>
          </a:xfrm>
          <a:prstGeom prst="rect">
            <a:avLst/>
          </a:prstGeom>
        </p:spPr>
      </p:pic>
      <p:cxnSp>
        <p:nvCxnSpPr>
          <p:cNvPr id="5" name="Straight Arrow Connector 4"/>
          <p:cNvCxnSpPr/>
          <p:nvPr/>
        </p:nvCxnSpPr>
        <p:spPr>
          <a:xfrm>
            <a:off x="2895600" y="2571750"/>
            <a:ext cx="457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6019800" y="2571750"/>
            <a:ext cx="457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895600" y="5034596"/>
            <a:ext cx="457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965371" y="5048157"/>
            <a:ext cx="457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5985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423676F-067C-8441-A842-3E2880A8BBE4}" type="slidenum">
              <a:rPr lang="en-US" smtClean="0"/>
              <a:pPr/>
              <a:t>4</a:t>
            </a:fld>
            <a:endParaRPr lang="en-US" dirty="0"/>
          </a:p>
        </p:txBody>
      </p:sp>
      <p:sp>
        <p:nvSpPr>
          <p:cNvPr id="4" name="Text Placeholder 3"/>
          <p:cNvSpPr>
            <a:spLocks noGrp="1"/>
          </p:cNvSpPr>
          <p:nvPr>
            <p:ph type="body" sz="quarter" idx="19"/>
          </p:nvPr>
        </p:nvSpPr>
        <p:spPr>
          <a:xfrm>
            <a:off x="284824" y="2038350"/>
            <a:ext cx="2859742" cy="2599765"/>
          </a:xfrm>
        </p:spPr>
        <p:txBody>
          <a:bodyPr>
            <a:noAutofit/>
          </a:bodyPr>
          <a:lstStyle/>
          <a:p>
            <a:pPr algn="ctr"/>
            <a:r>
              <a:rPr lang="en-US" b="1" dirty="0" smtClean="0"/>
              <a:t>Your team:</a:t>
            </a:r>
          </a:p>
          <a:p>
            <a:pPr algn="ctr"/>
            <a:endParaRPr lang="en-US" b="1" dirty="0"/>
          </a:p>
          <a:p>
            <a:pPr algn="ctr"/>
            <a:r>
              <a:rPr lang="en-US" sz="1200" b="1" dirty="0" err="1" smtClean="0"/>
              <a:t>Basuraj</a:t>
            </a:r>
            <a:r>
              <a:rPr lang="en-US" sz="1200" b="1" dirty="0" smtClean="0"/>
              <a:t> Agrawal</a:t>
            </a:r>
          </a:p>
          <a:p>
            <a:pPr algn="ctr"/>
            <a:r>
              <a:rPr lang="en-US" sz="1200" b="1" dirty="0" err="1" smtClean="0"/>
              <a:t>Shivam</a:t>
            </a:r>
            <a:r>
              <a:rPr lang="en-US" sz="1200" b="1" dirty="0" smtClean="0"/>
              <a:t> Singh</a:t>
            </a:r>
          </a:p>
          <a:p>
            <a:pPr algn="ctr"/>
            <a:r>
              <a:rPr lang="en-US" sz="1200" b="1" dirty="0" err="1" smtClean="0"/>
              <a:t>Prannoy</a:t>
            </a:r>
            <a:r>
              <a:rPr lang="en-US" sz="1200" b="1" dirty="0" smtClean="0"/>
              <a:t> </a:t>
            </a:r>
            <a:r>
              <a:rPr lang="en-US" sz="1200" b="1" dirty="0" err="1" smtClean="0"/>
              <a:t>Dhakkad</a:t>
            </a:r>
            <a:endParaRPr lang="en-US" sz="1200" b="1" dirty="0" smtClean="0"/>
          </a:p>
        </p:txBody>
      </p:sp>
      <p:sp>
        <p:nvSpPr>
          <p:cNvPr id="14" name="Content Placeholder 6"/>
          <p:cNvSpPr txBox="1">
            <a:spLocks/>
          </p:cNvSpPr>
          <p:nvPr/>
        </p:nvSpPr>
        <p:spPr>
          <a:xfrm>
            <a:off x="3774141" y="590550"/>
            <a:ext cx="5266827" cy="3962400"/>
          </a:xfrm>
          <a:prstGeom prst="rect">
            <a:avLst/>
          </a:prstGeom>
        </p:spPr>
        <p:txBody>
          <a:bodyPr lIns="0" tIns="0"/>
          <a:lstStyle>
            <a:lvl1pPr marL="182880" indent="-182880" algn="l" defTabSz="457200" rtl="0" eaLnBrk="1" latinLnBrk="0" hangingPunct="1">
              <a:spcBef>
                <a:spcPct val="20000"/>
              </a:spcBef>
              <a:buSzPct val="100000"/>
              <a:buFont typeface="Arial"/>
              <a:buChar char="•"/>
              <a:defRPr sz="2400" kern="1200">
                <a:solidFill>
                  <a:schemeClr val="tx1"/>
                </a:solidFill>
                <a:latin typeface="+mn-lt"/>
                <a:ea typeface="+mn-ea"/>
                <a:cs typeface="Arial"/>
              </a:defRPr>
            </a:lvl1pPr>
            <a:lvl2pPr marL="742950" indent="-182880" algn="l" defTabSz="457200" rtl="0" eaLnBrk="1" latinLnBrk="0" hangingPunct="1">
              <a:spcBef>
                <a:spcPct val="20000"/>
              </a:spcBef>
              <a:buSzPct val="100000"/>
              <a:buFont typeface="Arial"/>
              <a:buChar char="•"/>
              <a:defRPr sz="2200" kern="1200">
                <a:solidFill>
                  <a:schemeClr val="tx1"/>
                </a:solidFill>
                <a:latin typeface="+mn-lt"/>
                <a:ea typeface="+mn-ea"/>
                <a:cs typeface="Arial"/>
              </a:defRPr>
            </a:lvl2pPr>
            <a:lvl3pPr marL="1143000" indent="-182880" algn="l" defTabSz="457200" rtl="0" eaLnBrk="1" latinLnBrk="0" hangingPunct="1">
              <a:spcBef>
                <a:spcPct val="20000"/>
              </a:spcBef>
              <a:buSzPct val="100000"/>
              <a:buFont typeface="Arial"/>
              <a:buChar char="•"/>
              <a:defRPr sz="2000" kern="1200">
                <a:solidFill>
                  <a:schemeClr val="tx1"/>
                </a:solidFill>
                <a:latin typeface="+mn-lt"/>
                <a:ea typeface="+mn-ea"/>
                <a:cs typeface="Arial"/>
              </a:defRPr>
            </a:lvl3pPr>
            <a:lvl4pPr marL="1600200" indent="-182880" algn="l" defTabSz="457200" rtl="0" eaLnBrk="1" latinLnBrk="0" hangingPunct="1">
              <a:spcBef>
                <a:spcPct val="20000"/>
              </a:spcBef>
              <a:buSzPct val="100000"/>
              <a:buFont typeface="Arial"/>
              <a:buChar char="•"/>
              <a:defRPr sz="1800" kern="1200">
                <a:solidFill>
                  <a:schemeClr val="tx1"/>
                </a:solidFill>
                <a:latin typeface="+mn-lt"/>
                <a:ea typeface="+mn-ea"/>
                <a:cs typeface="Arial"/>
              </a:defRPr>
            </a:lvl4pPr>
            <a:lvl5pPr marL="2057400" indent="-182880" algn="l" defTabSz="457200" rtl="0" eaLnBrk="1" latinLnBrk="0" hangingPunct="1">
              <a:spcBef>
                <a:spcPct val="20000"/>
              </a:spcBef>
              <a:buSzPct val="100000"/>
              <a:buFont typeface="Arial"/>
              <a:buChar char="•"/>
              <a:defRPr sz="16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en-US" sz="1800" b="1" dirty="0" smtClean="0"/>
              <a:t>Agenda:</a:t>
            </a:r>
            <a:endParaRPr lang="en-US" altLang="en-US" sz="1800" b="1" dirty="0"/>
          </a:p>
          <a:p>
            <a:pPr>
              <a:buFont typeface="Courier New" panose="02070309020205020404" pitchFamily="49" charset="0"/>
              <a:buChar char="o"/>
            </a:pPr>
            <a:endParaRPr lang="en-CA" sz="1800" b="1" dirty="0" smtClean="0"/>
          </a:p>
          <a:p>
            <a:pPr>
              <a:buFont typeface="Courier New" panose="02070309020205020404" pitchFamily="49" charset="0"/>
              <a:buChar char="o"/>
            </a:pPr>
            <a:r>
              <a:rPr lang="en-CA" sz="1800" b="1" dirty="0" smtClean="0"/>
              <a:t>Quick Facts</a:t>
            </a:r>
            <a:endParaRPr lang="en-CA" sz="1800" b="1" dirty="0"/>
          </a:p>
          <a:p>
            <a:pPr>
              <a:buFont typeface="Courier New" panose="02070309020205020404" pitchFamily="49" charset="0"/>
              <a:buChar char="o"/>
            </a:pPr>
            <a:endParaRPr lang="en-CA" sz="1800" b="1" dirty="0"/>
          </a:p>
          <a:p>
            <a:pPr>
              <a:buFont typeface="Courier New" panose="02070309020205020404" pitchFamily="49" charset="0"/>
              <a:buChar char="o"/>
            </a:pPr>
            <a:r>
              <a:rPr lang="en-CA" sz="1800" b="1" dirty="0" smtClean="0"/>
              <a:t>Our Solution</a:t>
            </a:r>
          </a:p>
          <a:p>
            <a:pPr marL="0" indent="0">
              <a:buNone/>
            </a:pPr>
            <a:endParaRPr lang="en-CA" sz="1800" b="1" dirty="0"/>
          </a:p>
          <a:p>
            <a:pPr>
              <a:buFont typeface="Courier New" panose="02070309020205020404" pitchFamily="49" charset="0"/>
              <a:buChar char="o"/>
            </a:pPr>
            <a:r>
              <a:rPr lang="en-CA" sz="1800" b="1" dirty="0" smtClean="0"/>
              <a:t>Overall Enhancement</a:t>
            </a:r>
            <a:endParaRPr lang="en-CA" sz="1800" b="1" dirty="0"/>
          </a:p>
          <a:p>
            <a:pPr>
              <a:buFont typeface="Courier New" panose="02070309020205020404" pitchFamily="49" charset="0"/>
              <a:buChar char="o"/>
            </a:pPr>
            <a:endParaRPr lang="en-CA" sz="1800" b="1" dirty="0"/>
          </a:p>
          <a:p>
            <a:pPr>
              <a:buFont typeface="Courier New" panose="02070309020205020404" pitchFamily="49" charset="0"/>
              <a:buChar char="o"/>
            </a:pPr>
            <a:r>
              <a:rPr lang="en-CA" sz="1800" b="1" dirty="0" smtClean="0"/>
              <a:t>Optimization and Initiatives</a:t>
            </a:r>
            <a:endParaRPr lang="en-CA" sz="1800" b="1" dirty="0"/>
          </a:p>
          <a:p>
            <a:pPr>
              <a:buFont typeface="Courier New" panose="02070309020205020404" pitchFamily="49" charset="0"/>
              <a:buChar char="o"/>
            </a:pPr>
            <a:endParaRPr lang="en-CA" sz="1800" b="1" dirty="0"/>
          </a:p>
          <a:p>
            <a:pPr>
              <a:buFont typeface="Courier New" panose="02070309020205020404" pitchFamily="49" charset="0"/>
              <a:buChar char="o"/>
            </a:pPr>
            <a:r>
              <a:rPr lang="en-CA" sz="1800" b="1" dirty="0" smtClean="0"/>
              <a:t>Product </a:t>
            </a:r>
            <a:r>
              <a:rPr lang="en-CA" sz="1800" b="1" dirty="0" smtClean="0"/>
              <a:t>status</a:t>
            </a:r>
          </a:p>
          <a:p>
            <a:pPr>
              <a:buFont typeface="Courier New" panose="02070309020205020404" pitchFamily="49" charset="0"/>
              <a:buChar char="o"/>
            </a:pPr>
            <a:endParaRPr lang="en-CA" sz="1800" b="1" dirty="0"/>
          </a:p>
          <a:p>
            <a:pPr>
              <a:buFont typeface="Courier New" panose="02070309020205020404" pitchFamily="49" charset="0"/>
              <a:buChar char="o"/>
            </a:pPr>
            <a:r>
              <a:rPr lang="en-CA" sz="1600" b="1" dirty="0" smtClean="0"/>
              <a:t>Video Link </a:t>
            </a:r>
            <a:r>
              <a:rPr lang="en-CA" sz="1600" b="1" dirty="0" smtClean="0"/>
              <a:t>- </a:t>
            </a:r>
            <a:r>
              <a:rPr lang="en-CA" sz="1600" b="1" dirty="0" smtClean="0">
                <a:hlinkClick r:id="rId3"/>
              </a:rPr>
              <a:t>https</a:t>
            </a:r>
            <a:r>
              <a:rPr lang="en-CA" sz="1600" b="1" dirty="0">
                <a:hlinkClick r:id="rId3"/>
              </a:rPr>
              <a:t>://ant.umn.edu/ddhdevdkwq/view</a:t>
            </a:r>
            <a:endParaRPr lang="en-CA" sz="1600" b="1" dirty="0"/>
          </a:p>
          <a:p>
            <a:pPr>
              <a:buFont typeface="Courier New" charset="0"/>
              <a:buChar char="o"/>
            </a:pPr>
            <a:endParaRPr lang="en-US" altLang="en-US" sz="1600" b="1" dirty="0"/>
          </a:p>
          <a:p>
            <a:pPr marL="0" indent="0">
              <a:buNone/>
            </a:pPr>
            <a:endParaRPr lang="en-US" altLang="en-US" sz="1600" b="1" dirty="0"/>
          </a:p>
          <a:p>
            <a:pPr marL="0" indent="0">
              <a:buNone/>
            </a:pPr>
            <a:endParaRPr lang="en-US" sz="1600" b="1" dirty="0"/>
          </a:p>
        </p:txBody>
      </p:sp>
      <p:sp>
        <p:nvSpPr>
          <p:cNvPr id="6" name="TextBox 5"/>
          <p:cNvSpPr txBox="1"/>
          <p:nvPr/>
        </p:nvSpPr>
        <p:spPr>
          <a:xfrm>
            <a:off x="1383957" y="4917989"/>
            <a:ext cx="184731" cy="369332"/>
          </a:xfrm>
          <a:prstGeom prst="rect">
            <a:avLst/>
          </a:prstGeom>
          <a:noFill/>
        </p:spPr>
        <p:txBody>
          <a:bodyPr wrap="none" rtlCol="0">
            <a:spAutoFit/>
          </a:bodyPr>
          <a:lstStyle/>
          <a:p>
            <a:endParaRPr lang="en-US" dirty="0"/>
          </a:p>
        </p:txBody>
      </p:sp>
      <p:sp>
        <p:nvSpPr>
          <p:cNvPr id="7" name="TextBox 6"/>
          <p:cNvSpPr txBox="1"/>
          <p:nvPr/>
        </p:nvSpPr>
        <p:spPr>
          <a:xfrm>
            <a:off x="1149178" y="4942703"/>
            <a:ext cx="184731"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4"/>
          <a:stretch>
            <a:fillRect/>
          </a:stretch>
        </p:blipFill>
        <p:spPr>
          <a:xfrm>
            <a:off x="1160753" y="653691"/>
            <a:ext cx="1107885" cy="895171"/>
          </a:xfrm>
          <a:prstGeom prst="rect">
            <a:avLst/>
          </a:prstGeom>
        </p:spPr>
      </p:pic>
    </p:spTree>
    <p:extLst>
      <p:ext uri="{BB962C8B-B14F-4D97-AF65-F5344CB8AC3E}">
        <p14:creationId xmlns:p14="http://schemas.microsoft.com/office/powerpoint/2010/main" val="174092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423676F-067C-8441-A842-3E2880A8BBE4}" type="slidenum">
              <a:rPr lang="en-US" smtClean="0"/>
              <a:pPr/>
              <a:t>5</a:t>
            </a:fld>
            <a:endParaRPr lang="en-US" dirty="0"/>
          </a:p>
        </p:txBody>
      </p:sp>
      <p:sp>
        <p:nvSpPr>
          <p:cNvPr id="3" name="Content Placeholder 2"/>
          <p:cNvSpPr>
            <a:spLocks noGrp="1"/>
          </p:cNvSpPr>
          <p:nvPr>
            <p:ph sz="quarter" idx="18"/>
          </p:nvPr>
        </p:nvSpPr>
        <p:spPr/>
        <p:txBody>
          <a:bodyPr/>
          <a:lstStyle/>
          <a:p>
            <a:r>
              <a:rPr lang="en-US" dirty="0" smtClean="0"/>
              <a:t>Fact based evident analysis</a:t>
            </a:r>
            <a:endParaRPr lang="en-US" dirty="0"/>
          </a:p>
        </p:txBody>
      </p:sp>
      <p:sp>
        <p:nvSpPr>
          <p:cNvPr id="4" name="TextBox 3"/>
          <p:cNvSpPr txBox="1"/>
          <p:nvPr/>
        </p:nvSpPr>
        <p:spPr>
          <a:xfrm>
            <a:off x="381000" y="2190750"/>
            <a:ext cx="3648756" cy="261610"/>
          </a:xfrm>
          <a:prstGeom prst="rect">
            <a:avLst/>
          </a:prstGeom>
          <a:noFill/>
        </p:spPr>
        <p:txBody>
          <a:bodyPr wrap="none" rtlCol="0">
            <a:spAutoFit/>
          </a:bodyPr>
          <a:lstStyle/>
          <a:p>
            <a:r>
              <a:rPr lang="en-US" sz="1100" b="1" i="1" dirty="0" smtClean="0">
                <a:solidFill>
                  <a:schemeClr val="bg1"/>
                </a:solidFill>
              </a:rPr>
              <a:t>Defining the greater problem, for the entire country!</a:t>
            </a:r>
            <a:endParaRPr lang="en-US" sz="1100" b="1" i="1" dirty="0">
              <a:solidFill>
                <a:schemeClr val="bg1"/>
              </a:solidFill>
            </a:endParaRPr>
          </a:p>
        </p:txBody>
      </p:sp>
    </p:spTree>
    <p:extLst>
      <p:ext uri="{BB962C8B-B14F-4D97-AF65-F5344CB8AC3E}">
        <p14:creationId xmlns:p14="http://schemas.microsoft.com/office/powerpoint/2010/main" val="25878736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423676F-067C-8441-A842-3E2880A8BBE4}" type="slidenum">
              <a:rPr lang="en-US" smtClean="0"/>
              <a:pPr/>
              <a:t>6</a:t>
            </a:fld>
            <a:endParaRPr lang="en-US" dirty="0"/>
          </a:p>
        </p:txBody>
      </p:sp>
      <p:sp>
        <p:nvSpPr>
          <p:cNvPr id="3" name="Text Placeholder 2"/>
          <p:cNvSpPr>
            <a:spLocks noGrp="1"/>
          </p:cNvSpPr>
          <p:nvPr>
            <p:ph type="body" idx="15"/>
          </p:nvPr>
        </p:nvSpPr>
        <p:spPr>
          <a:xfrm>
            <a:off x="1219200" y="1501092"/>
            <a:ext cx="6629400" cy="1846659"/>
          </a:xfrm>
        </p:spPr>
        <p:txBody>
          <a:bodyPr/>
          <a:lstStyle/>
          <a:p>
            <a:pPr algn="just"/>
            <a:r>
              <a:rPr lang="en-US" sz="2000" dirty="0" smtClean="0"/>
              <a:t>Only 68</a:t>
            </a:r>
            <a:r>
              <a:rPr lang="en-US" sz="2000" dirty="0"/>
              <a:t>% of the garbage generated in the country is collected, of which 28% is treated by the municipal authorities. Thus, the poor collection and treatment of waste leads to dumped garbage on streets clearly showing up the poor and inefficient system available to tackle waste management in urban areas</a:t>
            </a:r>
            <a:r>
              <a:rPr lang="en-US" sz="2000" dirty="0" smtClean="0"/>
              <a:t>.</a:t>
            </a:r>
            <a:endParaRPr lang="en-IN" sz="2000" dirty="0"/>
          </a:p>
        </p:txBody>
      </p:sp>
      <p:sp>
        <p:nvSpPr>
          <p:cNvPr id="4" name="Text Placeholder 3"/>
          <p:cNvSpPr>
            <a:spLocks noGrp="1"/>
          </p:cNvSpPr>
          <p:nvPr>
            <p:ph type="body" idx="16"/>
          </p:nvPr>
        </p:nvSpPr>
        <p:spPr>
          <a:xfrm>
            <a:off x="1371600" y="4248150"/>
            <a:ext cx="6629401" cy="276999"/>
          </a:xfrm>
        </p:spPr>
        <p:txBody>
          <a:bodyPr/>
          <a:lstStyle/>
          <a:p>
            <a:r>
              <a:rPr lang="en-IN" dirty="0"/>
              <a:t>Central Pollution Control Board</a:t>
            </a:r>
          </a:p>
        </p:txBody>
      </p:sp>
    </p:spTree>
    <p:extLst>
      <p:ext uri="{BB962C8B-B14F-4D97-AF65-F5344CB8AC3E}">
        <p14:creationId xmlns:p14="http://schemas.microsoft.com/office/powerpoint/2010/main" val="33314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1" nodeType="clickEffect">
                                  <p:stCondLst>
                                    <p:cond delay="0"/>
                                  </p:stCondLst>
                                  <p:childTnLst>
                                    <p:animEffect transition="out" filter="fade">
                                      <p:cBhvr>
                                        <p:cTn id="13" dur="1000"/>
                                        <p:tgtEl>
                                          <p:spTgt spid="3">
                                            <p:txEl>
                                              <p:pRg st="0" end="0"/>
                                            </p:txEl>
                                          </p:spTgt>
                                        </p:tgtEl>
                                      </p:cBhvr>
                                    </p:animEffect>
                                    <p:anim calcmode="lin" valueType="num">
                                      <p:cBhvr>
                                        <p:cTn id="14"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p:tgtEl>
                                          <p:spTgt spid="3">
                                            <p:txEl>
                                              <p:pRg st="0" end="0"/>
                                            </p:txEl>
                                          </p:spTgt>
                                        </p:tgtEl>
                                        <p:attrNameLst>
                                          <p:attrName>ppt_y</p:attrName>
                                        </p:attrNameLst>
                                      </p:cBhvr>
                                      <p:tavLst>
                                        <p:tav tm="0">
                                          <p:val>
                                            <p:strVal val="ppt_y"/>
                                          </p:val>
                                        </p:tav>
                                        <p:tav tm="100000">
                                          <p:val>
                                            <p:strVal val="ppt_y+.1"/>
                                          </p:val>
                                        </p:tav>
                                      </p:tavLst>
                                    </p:anim>
                                    <p:set>
                                      <p:cBhvr>
                                        <p:cTn id="16" dur="1" fill="hold">
                                          <p:stCondLst>
                                            <p:cond delay="9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423676F-067C-8441-A842-3E2880A8BBE4}" type="slidenum">
              <a:rPr lang="en-US" smtClean="0"/>
              <a:pPr/>
              <a:t>7</a:t>
            </a:fld>
            <a:endParaRPr lang="en-US" dirty="0"/>
          </a:p>
        </p:txBody>
      </p:sp>
      <p:sp>
        <p:nvSpPr>
          <p:cNvPr id="6" name="Text Placeholder 2"/>
          <p:cNvSpPr txBox="1">
            <a:spLocks/>
          </p:cNvSpPr>
          <p:nvPr/>
        </p:nvSpPr>
        <p:spPr>
          <a:xfrm>
            <a:off x="1257300" y="1504950"/>
            <a:ext cx="6629400" cy="2289858"/>
          </a:xfrm>
          <a:prstGeom prst="rect">
            <a:avLst/>
          </a:prstGeom>
        </p:spPr>
        <p:txBody>
          <a:bodyPr vert="horz" lIns="0" tIns="0" rIns="0" bIns="0" rtlCol="0">
            <a:spAutoFit/>
          </a:bodyPr>
          <a:lstStyle>
            <a:lvl1pPr marL="0" indent="0" algn="l" defTabSz="457200" rtl="0" eaLnBrk="1" latinLnBrk="0" hangingPunct="1">
              <a:spcBef>
                <a:spcPct val="20000"/>
              </a:spcBef>
              <a:buSzPct val="100000"/>
              <a:buFont typeface="Arial"/>
              <a:buNone/>
              <a:defRPr sz="2400" kern="1200">
                <a:solidFill>
                  <a:schemeClr val="bg1"/>
                </a:solidFill>
                <a:latin typeface="Arial"/>
                <a:ea typeface="+mn-ea"/>
                <a:cs typeface="Arial"/>
              </a:defRPr>
            </a:lvl1pPr>
            <a:lvl2pPr marL="457200" indent="0" algn="ctr" defTabSz="457200" rtl="0" eaLnBrk="1" latinLnBrk="0" hangingPunct="1">
              <a:spcBef>
                <a:spcPct val="20000"/>
              </a:spcBef>
              <a:buSzPct val="100000"/>
              <a:buFont typeface="Arial"/>
              <a:buNone/>
              <a:defRPr sz="2200" kern="1200">
                <a:solidFill>
                  <a:schemeClr val="bg1"/>
                </a:solidFill>
                <a:latin typeface="+mn-lt"/>
                <a:ea typeface="+mn-ea"/>
                <a:cs typeface="Arial"/>
              </a:defRPr>
            </a:lvl2pPr>
            <a:lvl3pPr marL="914400" indent="0" algn="ctr" defTabSz="457200" rtl="0" eaLnBrk="1" latinLnBrk="0" hangingPunct="1">
              <a:spcBef>
                <a:spcPct val="20000"/>
              </a:spcBef>
              <a:buSzPct val="100000"/>
              <a:buFont typeface="Arial"/>
              <a:buNone/>
              <a:defRPr sz="2000" kern="1200">
                <a:solidFill>
                  <a:schemeClr val="bg1"/>
                </a:solidFill>
                <a:latin typeface="+mn-lt"/>
                <a:ea typeface="+mn-ea"/>
                <a:cs typeface="Arial"/>
              </a:defRPr>
            </a:lvl3pPr>
            <a:lvl4pPr marL="1371600" indent="0" algn="ctr" defTabSz="457200" rtl="0" eaLnBrk="1" latinLnBrk="0" hangingPunct="1">
              <a:spcBef>
                <a:spcPct val="20000"/>
              </a:spcBef>
              <a:buSzPct val="100000"/>
              <a:buFont typeface="Arial"/>
              <a:buNone/>
              <a:defRPr sz="1800" kern="1200">
                <a:solidFill>
                  <a:schemeClr val="bg1"/>
                </a:solidFill>
                <a:latin typeface="+mn-lt"/>
                <a:ea typeface="+mn-ea"/>
                <a:cs typeface="Arial"/>
              </a:defRPr>
            </a:lvl4pPr>
            <a:lvl5pPr marL="1828800" indent="0" algn="ctr" defTabSz="457200" rtl="0" eaLnBrk="1" latinLnBrk="0" hangingPunct="1">
              <a:spcBef>
                <a:spcPct val="20000"/>
              </a:spcBef>
              <a:buSzPct val="100000"/>
              <a:buFont typeface="Arial"/>
              <a:buNone/>
              <a:defRPr sz="1600" kern="1200">
                <a:solidFill>
                  <a:schemeClr val="bg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2000" dirty="0"/>
              <a:t>If this issue is not tackled efficiently and better policies and practices for waste management are not adopted, the total waste generation is projected to be 165 million </a:t>
            </a:r>
            <a:r>
              <a:rPr lang="en-US" sz="2000" dirty="0" err="1"/>
              <a:t>tonnes</a:t>
            </a:r>
            <a:r>
              <a:rPr lang="en-US" sz="2000" dirty="0"/>
              <a:t> by 2031 and 436 million </a:t>
            </a:r>
            <a:r>
              <a:rPr lang="en-US" sz="2000" dirty="0" smtClean="0"/>
              <a:t>tones </a:t>
            </a:r>
            <a:r>
              <a:rPr lang="en-US" sz="2000" dirty="0"/>
              <a:t>by 2050.</a:t>
            </a:r>
          </a:p>
          <a:p>
            <a:pPr algn="just"/>
            <a:r>
              <a:rPr lang="en-US" sz="2000" dirty="0" smtClean="0"/>
              <a:t/>
            </a:r>
            <a:br>
              <a:rPr lang="en-US" sz="2000" dirty="0" smtClean="0"/>
            </a:br>
            <a:endParaRPr lang="en-US" sz="2000" dirty="0"/>
          </a:p>
          <a:p>
            <a:pPr algn="just"/>
            <a:endParaRPr lang="en-IN" sz="2000" dirty="0"/>
          </a:p>
        </p:txBody>
      </p:sp>
      <p:sp>
        <p:nvSpPr>
          <p:cNvPr id="4" name="Text Placeholder 3"/>
          <p:cNvSpPr>
            <a:spLocks noGrp="1"/>
          </p:cNvSpPr>
          <p:nvPr>
            <p:ph type="body" idx="16"/>
          </p:nvPr>
        </p:nvSpPr>
        <p:spPr>
          <a:xfrm>
            <a:off x="1371600" y="4248150"/>
            <a:ext cx="6629401" cy="276999"/>
          </a:xfrm>
        </p:spPr>
        <p:txBody>
          <a:bodyPr/>
          <a:lstStyle/>
          <a:p>
            <a:r>
              <a:rPr lang="en-IN" dirty="0"/>
              <a:t>Central Pollution Control Board</a:t>
            </a:r>
          </a:p>
        </p:txBody>
      </p:sp>
      <p:sp>
        <p:nvSpPr>
          <p:cNvPr id="8" name="TextBox 7"/>
          <p:cNvSpPr txBox="1"/>
          <p:nvPr/>
        </p:nvSpPr>
        <p:spPr>
          <a:xfrm>
            <a:off x="1447800" y="3193018"/>
            <a:ext cx="5791200" cy="369332"/>
          </a:xfrm>
          <a:prstGeom prst="rect">
            <a:avLst/>
          </a:prstGeom>
          <a:noFill/>
        </p:spPr>
        <p:txBody>
          <a:bodyPr wrap="square" rtlCol="0">
            <a:spAutoFit/>
          </a:bodyPr>
          <a:lstStyle/>
          <a:p>
            <a:r>
              <a:rPr lang="en-IN" b="1" dirty="0" smtClean="0">
                <a:solidFill>
                  <a:schemeClr val="bg1"/>
                </a:solidFill>
              </a:rPr>
              <a:t>That’s exactly 7 times the waste generated today!</a:t>
            </a:r>
            <a:endParaRPr lang="en-IN" b="1" dirty="0">
              <a:solidFill>
                <a:schemeClr val="bg1"/>
              </a:solidFill>
            </a:endParaRPr>
          </a:p>
        </p:txBody>
      </p:sp>
    </p:spTree>
    <p:extLst>
      <p:ext uri="{BB962C8B-B14F-4D97-AF65-F5344CB8AC3E}">
        <p14:creationId xmlns:p14="http://schemas.microsoft.com/office/powerpoint/2010/main" val="335838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par>
                          <p:cTn id="15" fill="hold">
                            <p:stCondLst>
                              <p:cond delay="500"/>
                            </p:stCondLst>
                            <p:childTnLst>
                              <p:par>
                                <p:cTn id="16" presetID="42" presetClass="entr" presetSubtype="0" fill="hold" nodeType="afterEffect">
                                  <p:stCondLst>
                                    <p:cond delay="0"/>
                                  </p:stCondLst>
                                  <p:iterate type="lt">
                                    <p:tmPct val="0"/>
                                  </p:iterate>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1000"/>
                                        <p:tgtEl>
                                          <p:spTgt spid="8">
                                            <p:txEl>
                                              <p:pRg st="0" end="0"/>
                                            </p:txEl>
                                          </p:spTgt>
                                        </p:tgtEl>
                                      </p:cBhvr>
                                    </p:animEffect>
                                    <p:anim calcmode="lin" valueType="num">
                                      <p:cBhvr>
                                        <p:cTn id="1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15" presetClass="emph" presetSubtype="0" grpId="0" nodeType="afterEffect">
                                  <p:stCondLst>
                                    <p:cond delay="0"/>
                                  </p:stCondLst>
                                  <p:iterate type="lt">
                                    <p:tmAbs val="25"/>
                                  </p:iterate>
                                  <p:childTnLst>
                                    <p:set>
                                      <p:cBhvr override="childStyle">
                                        <p:cTn id="23" dur="indefinite"/>
                                        <p:tgtEl>
                                          <p:spTgt spid="8">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423676F-067C-8441-A842-3E2880A8BBE4}" type="slidenum">
              <a:rPr lang="en-US" smtClean="0"/>
              <a:pPr/>
              <a:t>8</a:t>
            </a:fld>
            <a:endParaRPr lang="en-US" dirty="0"/>
          </a:p>
        </p:txBody>
      </p:sp>
      <p:sp>
        <p:nvSpPr>
          <p:cNvPr id="3" name="TextBox 2"/>
          <p:cNvSpPr txBox="1"/>
          <p:nvPr/>
        </p:nvSpPr>
        <p:spPr>
          <a:xfrm>
            <a:off x="2517399" y="2217807"/>
            <a:ext cx="4109202" cy="707886"/>
          </a:xfrm>
          <a:prstGeom prst="rect">
            <a:avLst/>
          </a:prstGeom>
          <a:noFill/>
        </p:spPr>
        <p:txBody>
          <a:bodyPr wrap="none" rtlCol="0">
            <a:spAutoFit/>
          </a:bodyPr>
          <a:lstStyle/>
          <a:p>
            <a:r>
              <a:rPr lang="en-IN" sz="4000" b="1" dirty="0" smtClean="0"/>
              <a:t>On the contrary,</a:t>
            </a:r>
            <a:endParaRPr lang="en-IN" sz="4000" b="1" dirty="0"/>
          </a:p>
        </p:txBody>
      </p:sp>
    </p:spTree>
    <p:extLst>
      <p:ext uri="{BB962C8B-B14F-4D97-AF65-F5344CB8AC3E}">
        <p14:creationId xmlns:p14="http://schemas.microsoft.com/office/powerpoint/2010/main" val="8393753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423676F-067C-8441-A842-3E2880A8BBE4}" type="slidenum">
              <a:rPr lang="en-US" smtClean="0"/>
              <a:pPr/>
              <a:t>9</a:t>
            </a:fld>
            <a:endParaRPr lang="en-US" dirty="0"/>
          </a:p>
        </p:txBody>
      </p:sp>
      <p:sp>
        <p:nvSpPr>
          <p:cNvPr id="3" name="Text Placeholder 2"/>
          <p:cNvSpPr>
            <a:spLocks noGrp="1"/>
          </p:cNvSpPr>
          <p:nvPr>
            <p:ph type="body" idx="16"/>
          </p:nvPr>
        </p:nvSpPr>
        <p:spPr>
          <a:xfrm>
            <a:off x="1317811" y="4123551"/>
            <a:ext cx="6629401" cy="276999"/>
          </a:xfrm>
        </p:spPr>
        <p:txBody>
          <a:bodyPr/>
          <a:lstStyle/>
          <a:p>
            <a:r>
              <a:rPr lang="en-US" dirty="0"/>
              <a:t>Right to Information </a:t>
            </a:r>
            <a:endParaRPr lang="en-IN" dirty="0"/>
          </a:p>
        </p:txBody>
      </p:sp>
      <p:sp>
        <p:nvSpPr>
          <p:cNvPr id="4" name="Text Placeholder 3"/>
          <p:cNvSpPr>
            <a:spLocks noGrp="1"/>
          </p:cNvSpPr>
          <p:nvPr>
            <p:ph type="body" idx="15"/>
          </p:nvPr>
        </p:nvSpPr>
        <p:spPr>
          <a:xfrm>
            <a:off x="1317812" y="1743694"/>
            <a:ext cx="6606988" cy="1551194"/>
          </a:xfrm>
        </p:spPr>
        <p:txBody>
          <a:bodyPr/>
          <a:lstStyle/>
          <a:p>
            <a:r>
              <a:rPr lang="en-US" dirty="0"/>
              <a:t>India has spent close to </a:t>
            </a:r>
            <a:r>
              <a:rPr lang="en-US" dirty="0" smtClean="0"/>
              <a:t>25,000 crore </a:t>
            </a:r>
            <a:r>
              <a:rPr lang="en-US" dirty="0"/>
              <a:t>on </a:t>
            </a:r>
            <a:r>
              <a:rPr lang="en-US" dirty="0" smtClean="0"/>
              <a:t>the </a:t>
            </a:r>
            <a:r>
              <a:rPr lang="en-US" dirty="0" err="1"/>
              <a:t>Swachh</a:t>
            </a:r>
            <a:r>
              <a:rPr lang="en-US" dirty="0"/>
              <a:t> Bharat (Clean India) Mission in the </a:t>
            </a:r>
            <a:r>
              <a:rPr lang="en-US" dirty="0" smtClean="0"/>
              <a:t>last two years.</a:t>
            </a:r>
            <a:endParaRPr lang="en-US" dirty="0"/>
          </a:p>
          <a:p>
            <a:endParaRPr lang="en-IN" dirty="0"/>
          </a:p>
        </p:txBody>
      </p:sp>
    </p:spTree>
    <p:extLst>
      <p:ext uri="{BB962C8B-B14F-4D97-AF65-F5344CB8AC3E}">
        <p14:creationId xmlns:p14="http://schemas.microsoft.com/office/powerpoint/2010/main" val="3403499811"/>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Custom 36">
      <a:dk1>
        <a:srgbClr val="000000"/>
      </a:dk1>
      <a:lt1>
        <a:srgbClr val="FFFFFF"/>
      </a:lt1>
      <a:dk2>
        <a:srgbClr val="3D3D3D"/>
      </a:dk2>
      <a:lt2>
        <a:srgbClr val="FFFFFF"/>
      </a:lt2>
      <a:accent1>
        <a:srgbClr val="F28900"/>
      </a:accent1>
      <a:accent2>
        <a:srgbClr val="6E6E6E"/>
      </a:accent2>
      <a:accent3>
        <a:srgbClr val="509E2F"/>
      </a:accent3>
      <a:accent4>
        <a:srgbClr val="48C1F0"/>
      </a:accent4>
      <a:accent5>
        <a:srgbClr val="00558C"/>
      </a:accent5>
      <a:accent6>
        <a:srgbClr val="FFC72C"/>
      </a:accent6>
      <a:hlink>
        <a:srgbClr val="48C1F0"/>
      </a:hlink>
      <a:folHlink>
        <a:srgbClr val="0055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Presentation3" id="{459D1D2E-5434-7E4A-8D00-993591CA1DD1}" vid="{1D978642-2ED1-8546-A00A-BFF03AFE2C1A}"/>
    </a:ext>
  </a:extLst>
</a:theme>
</file>

<file path=ppt/theme/theme2.xml><?xml version="1.0" encoding="utf-8"?>
<a:theme xmlns:a="http://schemas.openxmlformats.org/drawingml/2006/main" name="1_Default Theme">
  <a:themeElements>
    <a:clrScheme name="Custom 36">
      <a:dk1>
        <a:srgbClr val="000000"/>
      </a:dk1>
      <a:lt1>
        <a:srgbClr val="FFFFFF"/>
      </a:lt1>
      <a:dk2>
        <a:srgbClr val="3D3D3D"/>
      </a:dk2>
      <a:lt2>
        <a:srgbClr val="FFFFFF"/>
      </a:lt2>
      <a:accent1>
        <a:srgbClr val="F28900"/>
      </a:accent1>
      <a:accent2>
        <a:srgbClr val="6E6E6E"/>
      </a:accent2>
      <a:accent3>
        <a:srgbClr val="509E2F"/>
      </a:accent3>
      <a:accent4>
        <a:srgbClr val="48C1F0"/>
      </a:accent4>
      <a:accent5>
        <a:srgbClr val="00558C"/>
      </a:accent5>
      <a:accent6>
        <a:srgbClr val="FFC72C"/>
      </a:accent6>
      <a:hlink>
        <a:srgbClr val="48C1F0"/>
      </a:hlink>
      <a:folHlink>
        <a:srgbClr val="0055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Presentation3" id="{459D1D2E-5434-7E4A-8D00-993591CA1DD1}" vid="{1D978642-2ED1-8546-A00A-BFF03AFE2C1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30748</TotalTime>
  <Words>870</Words>
  <Application>Microsoft Office PowerPoint</Application>
  <PresentationFormat>On-screen Show (16:9)</PresentationFormat>
  <Paragraphs>115</Paragraphs>
  <Slides>20</Slides>
  <Notes>6</Notes>
  <HiddenSlides>0</HiddenSlides>
  <MMClips>0</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Default Theme</vt:lpstr>
      <vt:lpstr>1_Default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Specification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Basuraj Agrawal</dc:creator>
  <cp:lastModifiedBy>Windows User</cp:lastModifiedBy>
  <cp:revision>982</cp:revision>
  <cp:lastPrinted>2017-11-14T12:56:37Z</cp:lastPrinted>
  <dcterms:created xsi:type="dcterms:W3CDTF">2017-05-28T05:16:43Z</dcterms:created>
  <dcterms:modified xsi:type="dcterms:W3CDTF">2018-03-20T20:56:17Z</dcterms:modified>
</cp:coreProperties>
</file>